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 id="2147483725" r:id="rId3"/>
    <p:sldMasterId id="2147483961" r:id="rId4"/>
    <p:sldMasterId id="2147483989" r:id="rId5"/>
    <p:sldMasterId id="2147484013" r:id="rId6"/>
    <p:sldMasterId id="2147484038" r:id="rId7"/>
    <p:sldMasterId id="2147484050" r:id="rId8"/>
    <p:sldMasterId id="2147484062" r:id="rId9"/>
    <p:sldMasterId id="2147484074" r:id="rId10"/>
    <p:sldMasterId id="2147484086" r:id="rId11"/>
    <p:sldMasterId id="2147484098" r:id="rId12"/>
    <p:sldMasterId id="2147484110" r:id="rId13"/>
    <p:sldMasterId id="2147484134" r:id="rId14"/>
    <p:sldMasterId id="2147484172" r:id="rId15"/>
    <p:sldMasterId id="2147484184" r:id="rId16"/>
    <p:sldMasterId id="2147484197" r:id="rId17"/>
    <p:sldMasterId id="2147484221" r:id="rId18"/>
    <p:sldMasterId id="2147484305" r:id="rId19"/>
    <p:sldMasterId id="2147484317" r:id="rId20"/>
  </p:sldMasterIdLst>
  <p:notesMasterIdLst>
    <p:notesMasterId r:id="rId61"/>
  </p:notesMasterIdLst>
  <p:sldIdLst>
    <p:sldId id="337" r:id="rId21"/>
    <p:sldId id="256" r:id="rId22"/>
    <p:sldId id="281" r:id="rId23"/>
    <p:sldId id="340" r:id="rId24"/>
    <p:sldId id="341" r:id="rId25"/>
    <p:sldId id="331" r:id="rId26"/>
    <p:sldId id="283" r:id="rId27"/>
    <p:sldId id="285" r:id="rId28"/>
    <p:sldId id="286" r:id="rId29"/>
    <p:sldId id="300" r:id="rId30"/>
    <p:sldId id="288" r:id="rId31"/>
    <p:sldId id="289" r:id="rId32"/>
    <p:sldId id="290" r:id="rId33"/>
    <p:sldId id="291" r:id="rId34"/>
    <p:sldId id="292" r:id="rId35"/>
    <p:sldId id="293" r:id="rId36"/>
    <p:sldId id="294" r:id="rId37"/>
    <p:sldId id="295" r:id="rId38"/>
    <p:sldId id="296" r:id="rId39"/>
    <p:sldId id="297" r:id="rId40"/>
    <p:sldId id="298" r:id="rId41"/>
    <p:sldId id="306" r:id="rId42"/>
    <p:sldId id="301" r:id="rId43"/>
    <p:sldId id="338" r:id="rId44"/>
    <p:sldId id="309" r:id="rId45"/>
    <p:sldId id="310" r:id="rId46"/>
    <p:sldId id="311" r:id="rId47"/>
    <p:sldId id="348" r:id="rId48"/>
    <p:sldId id="344" r:id="rId49"/>
    <p:sldId id="345" r:id="rId50"/>
    <p:sldId id="346" r:id="rId51"/>
    <p:sldId id="324" r:id="rId52"/>
    <p:sldId id="325" r:id="rId53"/>
    <p:sldId id="257" r:id="rId54"/>
    <p:sldId id="261" r:id="rId55"/>
    <p:sldId id="262" r:id="rId56"/>
    <p:sldId id="263" r:id="rId57"/>
    <p:sldId id="264" r:id="rId58"/>
    <p:sldId id="265" r:id="rId59"/>
    <p:sldId id="34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E42F1-5A17-4DBB-8B63-8C36247C5916}" type="datetimeFigureOut">
              <a:rPr lang="en-US" smtClean="0"/>
              <a:t>8/1/2018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EF093-88DA-4E18-89DF-087BCCFA41F2}" type="slidenum">
              <a:rPr lang="en-US" smtClean="0"/>
              <a:t>‹#›</a:t>
            </a:fld>
            <a:endParaRPr lang="en-US"/>
          </a:p>
        </p:txBody>
      </p:sp>
    </p:spTree>
    <p:extLst>
      <p:ext uri="{BB962C8B-B14F-4D97-AF65-F5344CB8AC3E}">
        <p14:creationId xmlns:p14="http://schemas.microsoft.com/office/powerpoint/2010/main" val="16148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latin typeface="Arial" charset="0"/>
              </a:rPr>
              <a:t>Our mission is "to promote safe, effective and satisfying maternity care for all women and their families through research, education and advocacy." You will hear all of these elements come into play in today's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r>
              <a:rPr lang="en-US">
                <a:latin typeface="Arial" charset="0"/>
              </a:rPr>
              <a:t>Here are the major areas of our work.</a:t>
            </a:r>
          </a:p>
          <a:p>
            <a:endParaRPr lang="en-US" sz="800">
              <a:latin typeface="Arial" charset="0"/>
            </a:endParaRPr>
          </a:p>
          <a:p>
            <a:r>
              <a:rPr lang="en-US">
                <a:latin typeface="Arial" charset="0"/>
              </a:rPr>
              <a:t>We are building a website that is widely recognized as a trustworthy source of information and guidance for women and health professionals, with many new resources and a revamp coming later this year.</a:t>
            </a:r>
          </a:p>
          <a:p>
            <a:endParaRPr lang="en-US" sz="800">
              <a:latin typeface="Arial" charset="0"/>
            </a:endParaRPr>
          </a:p>
          <a:p>
            <a:r>
              <a:rPr lang="en-US">
                <a:latin typeface="Arial" charset="0"/>
              </a:rPr>
              <a:t>We carried out the landmark </a:t>
            </a:r>
            <a:r>
              <a:rPr lang="en-US" i="1">
                <a:latin typeface="Arial" charset="0"/>
              </a:rPr>
              <a:t>Listening to Mothers</a:t>
            </a:r>
            <a:r>
              <a:rPr lang="en-US">
                <a:latin typeface="Arial" charset="0"/>
              </a:rPr>
              <a:t> survey in 2002, which was the first time that women had an opportunity to describe and assess their maternity experiences at the national level in this country.  We will be repeating the survey next year.</a:t>
            </a:r>
          </a:p>
          <a:p>
            <a:endParaRPr lang="en-US" sz="800">
              <a:latin typeface="Arial" charset="0"/>
            </a:endParaRPr>
          </a:p>
          <a:p>
            <a:r>
              <a:rPr lang="en-US">
                <a:latin typeface="Arial" charset="0"/>
              </a:rPr>
              <a:t>We also have ongoing initiatives relating to labor pain and continuous labor support.</a:t>
            </a:r>
          </a:p>
          <a:p>
            <a:endParaRPr lang="en-US" sz="800">
              <a:latin typeface="Arial" charset="0"/>
            </a:endParaRPr>
          </a:p>
          <a:p>
            <a:r>
              <a:rPr lang="en-US">
                <a:latin typeface="Arial" charset="0"/>
              </a:rPr>
              <a:t>Today we're going to focus on our newest initiative, how we came to be involved with cesarean issues, and the work carried out to date in this area.</a:t>
            </a:r>
          </a:p>
          <a:p>
            <a:endParaRPr lang="en-US" sz="800">
              <a:latin typeface="Arial" charset="0"/>
            </a:endParaRPr>
          </a:p>
          <a:p>
            <a:r>
              <a:rPr lang="en-US">
                <a:latin typeface="Arial" charset="0"/>
              </a:rPr>
              <a:t>NOTE: Childbirth Connection Program overview is now available at http://www.childbirthconnection.org/programs.asp</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6488B-79AC-429E-8A83-F6FAE7E45E27}" type="slidenum">
              <a:rPr lang="en-US">
                <a:solidFill>
                  <a:prstClr val="black"/>
                </a:solidFill>
              </a:rPr>
              <a:pPr/>
              <a:t>23</a:t>
            </a:fld>
            <a:endParaRPr lang="en-US">
              <a:solidFill>
                <a:prstClr val="black"/>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9BC6C-441B-459E-9EE0-731607A19ABF}" type="slidenum">
              <a:rPr lang="en-US">
                <a:solidFill>
                  <a:prstClr val="black"/>
                </a:solidFill>
              </a:rPr>
              <a:pPr/>
              <a:t>27</a:t>
            </a:fld>
            <a:endParaRPr lang="en-US">
              <a:solidFill>
                <a:prstClr val="black"/>
              </a:solidFill>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A07FB-10DF-490A-8E11-1607458A4A63}" type="slidenum">
              <a:rPr lang="en-US">
                <a:solidFill>
                  <a:prstClr val="black"/>
                </a:solidFill>
              </a:rPr>
              <a:pPr/>
              <a:t>34</a:t>
            </a:fld>
            <a:endParaRPr lang="en-US">
              <a:solidFill>
                <a:prstClr val="black"/>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3D6CE67-D0EC-469C-B0CD-EDA9AFD0E96F}"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16187C-BA36-4E56-93B2-7C2EECED39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91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2C8715-ED59-4DEF-84AA-183F5ACCE86F}"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A20AB0-6516-486B-96E0-4F10BE6EAB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18413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1B4F99-DEBC-4E70-99B9-3FF1D346FA15}"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636912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00DD90-6F13-4891-989E-B7C21FFA8FBA}"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5071478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066801-A5F1-4FCE-9829-76F362354317}"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17083883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01AFB6A-259A-4FB3-BA4D-1DE4A49E4844}" type="datetime1">
              <a:rPr lang="en-US" smtClean="0">
                <a:solidFill>
                  <a:srgbClr val="696464"/>
                </a:solidFill>
              </a:rPr>
              <a:t>8/1/2018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AC1709-54A5-4EE5-84A0-41BE9C85450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33462236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7AD2257-A594-4833-8824-A0D1C0297427}"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394899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985839-D0B0-45E9-A782-FC6D2080C04D}"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09105717"/>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869AB5-5212-4ACC-BE27-C8D45FEE3438}"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338021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4941CB-A724-4B44-AF93-1CA1660D748E}" type="datetime1">
              <a:rPr lang="en-US" smtClean="0">
                <a:solidFill>
                  <a:srgbClr val="696464"/>
                </a:solidFill>
              </a:rPr>
              <a:t>8/1/2018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51215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E783F8-4133-44C0-BC12-56AC23E2335B}" type="datetime1">
              <a:rPr lang="en-US" smtClean="0">
                <a:solidFill>
                  <a:srgbClr val="696464"/>
                </a:solidFill>
              </a:rPr>
              <a:t>8/1/2018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9788188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E2D08-89F4-4A24-80EF-8DA5E0B7B6AC}"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157092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AD84D3-340C-4C2F-A4C3-08E048584A3E}"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97ACB3-D99F-4A08-8CCE-716BF24AD6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2255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C5BFB5-F44B-4B79-A76A-95801FF82E3E}"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252346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D2E56D-C5A6-4821-8D39-C96A3D8F5713}"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3595298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DE9643-494B-408D-9BBF-BED721071BA7}"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4113154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D057A-B9B9-4480-A9F9-08F41A0E23C9}"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41175940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14C073-269E-4571-A638-34A1A6D1DFA2}" type="datetime1">
              <a:rPr lang="en-US" smtClean="0">
                <a:solidFill>
                  <a:srgbClr val="696464"/>
                </a:solidFill>
              </a:rPr>
              <a:t>8/1/2018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AC1709-54A5-4EE5-84A0-41BE9C85450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61356335"/>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BA0FCA0-10A2-4AD2-9C39-754EA9306076}"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95059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7093B3-0A0B-405F-BCE6-66C709352E54}"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13501785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B1884A-646D-45D1-AA72-9A4F3B122C46}"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679638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9B09C7B-A633-4169-A3AD-9820FC3DD886}" type="datetime1">
              <a:rPr lang="en-US" smtClean="0">
                <a:solidFill>
                  <a:srgbClr val="696464"/>
                </a:solidFill>
              </a:rPr>
              <a:t>8/1/2018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336186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985296-DD83-4253-88A2-24B398737DA9}" type="datetime1">
              <a:rPr lang="en-US" smtClean="0">
                <a:solidFill>
                  <a:srgbClr val="696464"/>
                </a:solidFill>
              </a:rPr>
              <a:t>8/1/2018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852337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E3A9F056-CBC5-49C6-995E-E8C5887F302B}"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6141A9A-E8D0-433F-A679-B45705632F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47166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11704-C85A-41E6-9E92-EF82F717B29B}"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6278057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D2E151-2ABF-4227-8B3A-30AA22C1ED68}"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040776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24615F-9FEF-4B59-ADD7-BB93C9A8F746}"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5345813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9D6DAF-1C32-4F8C-9EB5-19FA8ACE0AD3}"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878126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83A0BA-06AC-4BF1-80D1-40EFA91AE167}"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41659375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59FD248-CE39-4181-AACD-D8611ACBA633}" type="datetime1">
              <a:rPr lang="en-US" smtClean="0">
                <a:solidFill>
                  <a:srgbClr val="696464"/>
                </a:solidFill>
              </a:rPr>
              <a:t>8/1/2018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AC1709-54A5-4EE5-84A0-41BE9C85450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0320381"/>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847623F-C7F6-4B3F-BA67-1BFE57DE4D43}"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703191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51F4D9-48BE-4C8D-B03C-35AC6DAD795E}"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933658271"/>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E7E20A-4A30-45F5-BDE7-313F4C117650}"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24516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DD369D-69E5-40C4-A7DC-740D1B2A3619}" type="datetime1">
              <a:rPr lang="en-US" smtClean="0">
                <a:solidFill>
                  <a:srgbClr val="696464"/>
                </a:solidFill>
              </a:rPr>
              <a:t>8/1/2018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88949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FC57D10-B4E4-474C-9C61-01B8F2BE3755}"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16187C-BA36-4E56-93B2-7C2EECED39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30752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5D435E-F674-4995-A984-E9B5660CC4CA}" type="datetime1">
              <a:rPr lang="en-US" smtClean="0">
                <a:solidFill>
                  <a:srgbClr val="696464"/>
                </a:solidFill>
              </a:rPr>
              <a:t>8/1/2018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9239063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6B4DC-681B-44B8-9157-D4020CD8175E}"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10211755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D9697D-121D-491C-B084-689F89E6C3D4}"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037819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5DD21E-BB59-492C-A9AC-BB88CAF43BFC}"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8529179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04F50-3399-4CD8-8C72-BE7C740B8792}"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2601643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61F716-EEE8-45A8-9AAC-4A10A5E2F79C}"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6256780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D58954-A7DD-40BA-B14D-DBC9C4BF9033}" type="datetime1">
              <a:rPr lang="en-US" smtClean="0"/>
              <a:t>8/1/2018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315F1A-1988-463E-B166-C49A8F610AAD}" type="slidenum">
              <a:rPr lang="en-US" smtClean="0"/>
              <a:pPr/>
              <a:t>‹#›</a:t>
            </a:fld>
            <a:endParaRPr lang="en-US"/>
          </a:p>
        </p:txBody>
      </p:sp>
    </p:spTree>
    <p:extLst>
      <p:ext uri="{BB962C8B-B14F-4D97-AF65-F5344CB8AC3E}">
        <p14:creationId xmlns:p14="http://schemas.microsoft.com/office/powerpoint/2010/main" val="34456393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23C7A6-718D-4001-9874-CAF9499C48D9}" type="datetime1">
              <a:rPr lang="en-US" smtClean="0">
                <a:solidFill>
                  <a:prstClr val="black"/>
                </a:solidFill>
              </a:rPr>
              <a:t>8/1/2018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2315F1A-1988-463E-B166-C49A8F610AAD}"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03808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79AA205-1017-4C5F-9BC6-2139F47B275D}" type="datetime1">
              <a:rPr lang="en-US" smtClean="0">
                <a:solidFill>
                  <a:prstClr val="white"/>
                </a:solidFill>
              </a:rPr>
              <a:t>8/1/2018</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02315F1A-1988-463E-B166-C49A8F610AAD}"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91939114"/>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58B944-305B-4D2E-BCEB-55CA69F2EF26}" type="datetime1">
              <a:rPr lang="en-US" smtClean="0">
                <a:solidFill>
                  <a:prstClr val="white"/>
                </a:solidFill>
              </a:rPr>
              <a:t>8/1/2018</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02315F1A-1988-463E-B166-C49A8F610AAD}"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634096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26EC25-B7B2-4E2F-8AD1-038C62BB00F8}"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C2481E-0D37-4C71-98AC-E857D4ED1E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99547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764909-1CCA-4DF7-956A-18D98B0F97A8}" type="datetime1">
              <a:rPr lang="en-US" smtClean="0">
                <a:solidFill>
                  <a:prstClr val="black"/>
                </a:solidFill>
              </a:rPr>
              <a:t>8/1/2018</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02315F1A-1988-463E-B166-C49A8F610AA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354486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8FCD48B-1003-4C0A-BBA1-C67275201112}" type="datetime1">
              <a:rPr lang="en-US" smtClean="0">
                <a:solidFill>
                  <a:prstClr val="white"/>
                </a:solidFill>
              </a:rPr>
              <a:t>8/1/2018</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315F1A-1988-463E-B166-C49A8F610AA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679153800"/>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7F78EDA-B296-4426-9B9F-27FC14308C92}" type="datetime1">
              <a:rPr lang="en-US" smtClean="0">
                <a:solidFill>
                  <a:prstClr val="black"/>
                </a:solidFill>
              </a:rPr>
              <a:t>8/1/2018</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02315F1A-1988-463E-B166-C49A8F610AA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07835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730F32-30C6-4B90-A431-78B59284697B}" type="datetime1">
              <a:rPr lang="en-US" smtClean="0">
                <a:solidFill>
                  <a:prstClr val="black"/>
                </a:solidFill>
              </a:rPr>
              <a:t>8/1/2018</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02315F1A-1988-463E-B166-C49A8F610AA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3111573"/>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C0681E0-44E0-4AB9-BF6D-F5ABD7E32070}" type="datetime1">
              <a:rPr lang="en-US" smtClean="0">
                <a:solidFill>
                  <a:prstClr val="white"/>
                </a:solidFill>
              </a:rPr>
              <a:t>8/1/2018</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315F1A-1988-463E-B166-C49A8F610AAD}"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49257069"/>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22A308-ACF4-4285-A320-F6C36447FE73}" type="datetime1">
              <a:rPr lang="en-US" smtClean="0">
                <a:solidFill>
                  <a:prstClr val="black"/>
                </a:solidFill>
              </a:rPr>
              <a:t>8/1/2018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2315F1A-1988-463E-B166-C49A8F610AA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93481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4E1677-D4E1-4225-854D-F9AE98BA2E61}" type="datetime1">
              <a:rPr lang="en-US" smtClean="0">
                <a:solidFill>
                  <a:prstClr val="black"/>
                </a:solidFill>
              </a:rPr>
              <a:t>8/1/2018</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2315F1A-1988-463E-B166-C49A8F610AA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2110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210306-FDA8-47A8-BC58-40FD88E6A44A}" type="datetime1">
              <a:rPr lang="en-US" smtClean="0">
                <a:solidFill>
                  <a:prstClr val="white">
                    <a:tint val="75000"/>
                  </a:prstClr>
                </a:solidFill>
              </a:rPr>
              <a:t>8/1/2018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49262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7228C-73FA-4A7C-8B99-749103287C02}" type="datetime1">
              <a:rPr lang="en-US" smtClean="0">
                <a:solidFill>
                  <a:prstClr val="white">
                    <a:tint val="75000"/>
                  </a:prstClr>
                </a:solidFill>
              </a:rPr>
              <a:t>8/1/2018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22185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9D00E-0838-42DD-A1E5-FC63375BEC76}" type="datetime1">
              <a:rPr lang="en-US" smtClean="0">
                <a:solidFill>
                  <a:prstClr val="white">
                    <a:tint val="75000"/>
                  </a:prstClr>
                </a:solidFill>
              </a:rPr>
              <a:t>8/1/2018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0842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1CAF96-20C7-442E-AC54-28F1662049E6}"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89457A-FDF8-4FF4-9959-64D79A0604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9068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8D51E-DAEB-4AE5-A931-03AC8B89A3FD}" type="datetime1">
              <a:rPr lang="en-US" smtClean="0">
                <a:solidFill>
                  <a:prstClr val="white">
                    <a:tint val="75000"/>
                  </a:prstClr>
                </a:solidFill>
              </a:rPr>
              <a:t>8/1/2018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580653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CD08F-0759-4D7D-82E8-4901ACD5EB38}" type="datetime1">
              <a:rPr lang="en-US" smtClean="0">
                <a:solidFill>
                  <a:prstClr val="white">
                    <a:tint val="75000"/>
                  </a:prstClr>
                </a:solidFill>
              </a:rPr>
              <a:t>8/1/2018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216669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E0958-038A-4825-AC3E-0D99017C589D}" type="datetime1">
              <a:rPr lang="en-US" smtClean="0">
                <a:solidFill>
                  <a:prstClr val="white">
                    <a:tint val="75000"/>
                  </a:prstClr>
                </a:solidFill>
              </a:rPr>
              <a:t>8/1/2018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03463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17405-D3E3-43CF-A966-3A40E170426F}" type="datetime1">
              <a:rPr lang="en-US" smtClean="0">
                <a:solidFill>
                  <a:prstClr val="white">
                    <a:tint val="75000"/>
                  </a:prstClr>
                </a:solidFill>
              </a:rPr>
              <a:t>8/1/2018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30894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8A10E-CBAD-4F39-A8B0-A744E68D92EE}" type="datetime1">
              <a:rPr lang="en-US" smtClean="0">
                <a:solidFill>
                  <a:prstClr val="white">
                    <a:tint val="75000"/>
                  </a:prstClr>
                </a:solidFill>
              </a:rPr>
              <a:t>8/1/2018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42410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B4C6-FAD1-4931-A312-7CB4AD7EB5A8}" type="datetime1">
              <a:rPr lang="en-US" smtClean="0">
                <a:solidFill>
                  <a:prstClr val="white">
                    <a:tint val="75000"/>
                  </a:prstClr>
                </a:solidFill>
              </a:rPr>
              <a:t>8/1/2018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55113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BBF822-8951-410C-BCC3-B4A98AF858DF}" type="datetime1">
              <a:rPr lang="en-US" smtClean="0">
                <a:solidFill>
                  <a:prstClr val="white">
                    <a:tint val="75000"/>
                  </a:prstClr>
                </a:solidFill>
              </a:rPr>
              <a:t>8/1/2018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25417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78116-17AA-4FBF-A151-FABF643CCCBC}" type="datetime1">
              <a:rPr lang="en-US" smtClean="0">
                <a:solidFill>
                  <a:prstClr val="white">
                    <a:tint val="75000"/>
                  </a:prstClr>
                </a:solidFill>
              </a:rPr>
              <a:t>8/1/2018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8958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2473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A82A7869-C384-4DAE-9C9F-42A772BA8FEC}" type="datetime1">
              <a:rPr lang="en-US" smtClean="0">
                <a:solidFill>
                  <a:prstClr val="white">
                    <a:tint val="75000"/>
                  </a:prstClr>
                </a:solidFill>
              </a:rPr>
              <a:t>8/1/2018</a:t>
            </a:fld>
            <a:endParaRPr lang="en-GB">
              <a:solidFill>
                <a:prstClr val="white">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white">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A1A24C-2F51-4B6D-9DDD-79CAA5C84455}"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3115937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B7B5553-0A70-4482-98E0-5AC235E21C37}"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044235-2532-4A71-95FE-E93CBA85C7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71865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9E015-2075-43EE-BAF1-6C854BB37909}"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925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A5B69-E1FE-4F2A-9A00-2606050307DA}"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5688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88AD8-707D-4051-AB92-CF591170929B}"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6626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5DA112-38BD-46F3-AE15-4E793ADF619D}" type="datetime1">
              <a:rPr lang="en-US" smtClean="0">
                <a:solidFill>
                  <a:prstClr val="black">
                    <a:tint val="75000"/>
                  </a:prstClr>
                </a:solidFill>
              </a:r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165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DE465D-62FE-4B20-AA6A-2CEBE86552A6}" type="datetime1">
              <a:rPr lang="en-US" smtClean="0">
                <a:solidFill>
                  <a:prstClr val="black">
                    <a:tint val="75000"/>
                  </a:prstClr>
                </a:solidFill>
              </a:rPr>
              <a:t>8/1/2018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60864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52E025-DFB4-4E75-8C53-F15D698D236A}" type="datetime1">
              <a:rPr lang="en-US" smtClean="0">
                <a:solidFill>
                  <a:prstClr val="black">
                    <a:tint val="75000"/>
                  </a:prstClr>
                </a:solidFill>
              </a:rPr>
              <a:t>8/1/2018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4440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AD286-2037-48CD-AEFC-1179673F1C7F}" type="datetime1">
              <a:rPr lang="en-US" smtClean="0">
                <a:solidFill>
                  <a:prstClr val="black">
                    <a:tint val="75000"/>
                  </a:prstClr>
                </a:solidFill>
              </a:rPr>
              <a:t>8/1/2018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0379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77371-7AB7-4A01-A6FD-5DC19D305D86}" type="datetime1">
              <a:rPr lang="en-US" smtClean="0">
                <a:solidFill>
                  <a:prstClr val="black">
                    <a:tint val="75000"/>
                  </a:prstClr>
                </a:solidFill>
              </a:r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103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1CED4-F59C-4C2E-BE3B-4775F0B6572B}" type="datetime1">
              <a:rPr lang="en-US" smtClean="0">
                <a:solidFill>
                  <a:prstClr val="black">
                    <a:tint val="75000"/>
                  </a:prstClr>
                </a:solidFill>
              </a:r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7883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68DB-0D87-4218-9035-663DA5CB0ED0}"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440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DED728A-F407-481A-B3B6-C3593410E799}" type="datetime1">
              <a:rPr lang="en-US" smtClean="0">
                <a:solidFill>
                  <a:srgbClr val="000000"/>
                </a:solidFill>
              </a:rPr>
              <a:t>8/1/2018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9C09E7-3951-4D8F-965C-B84F8D58CB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54398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61289-7B94-41E2-B500-1A6251E49D72}"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904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6178" name="Group 2"/>
          <p:cNvGrpSpPr>
            <a:grpSpLocks/>
          </p:cNvGrpSpPr>
          <p:nvPr/>
        </p:nvGrpSpPr>
        <p:grpSpPr bwMode="auto">
          <a:xfrm>
            <a:off x="0" y="107950"/>
            <a:ext cx="9101138" cy="6750050"/>
            <a:chOff x="0" y="68"/>
            <a:chExt cx="5733" cy="4252"/>
          </a:xfrm>
        </p:grpSpPr>
        <p:grpSp>
          <p:nvGrpSpPr>
            <p:cNvPr id="306179" name="Group 3"/>
            <p:cNvGrpSpPr>
              <a:grpSpLocks/>
            </p:cNvGrpSpPr>
            <p:nvPr/>
          </p:nvGrpSpPr>
          <p:grpSpPr bwMode="auto">
            <a:xfrm>
              <a:off x="0" y="68"/>
              <a:ext cx="5733" cy="4088"/>
              <a:chOff x="0" y="68"/>
              <a:chExt cx="5733" cy="4088"/>
            </a:xfrm>
          </p:grpSpPr>
          <p:grpSp>
            <p:nvGrpSpPr>
              <p:cNvPr id="306180" name="Group 4"/>
              <p:cNvGrpSpPr>
                <a:grpSpLocks/>
              </p:cNvGrpSpPr>
              <p:nvPr userDrawn="1"/>
            </p:nvGrpSpPr>
            <p:grpSpPr bwMode="auto">
              <a:xfrm>
                <a:off x="0" y="144"/>
                <a:ext cx="5730" cy="4012"/>
                <a:chOff x="0" y="144"/>
                <a:chExt cx="5730" cy="4012"/>
              </a:xfrm>
            </p:grpSpPr>
            <p:sp>
              <p:nvSpPr>
                <p:cNvPr id="306181" name="Line 5"/>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82" name="Line 6"/>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83" name="Line 7"/>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84" name="Line 8"/>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85" name="Line 9"/>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86" name="Line 10"/>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87" name="Line 11"/>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88" name="Line 12"/>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nvGrpSpPr>
                <p:cNvPr id="306189" name="Group 13"/>
                <p:cNvGrpSpPr>
                  <a:grpSpLocks/>
                </p:cNvGrpSpPr>
                <p:nvPr userDrawn="1"/>
              </p:nvGrpSpPr>
              <p:grpSpPr bwMode="auto">
                <a:xfrm>
                  <a:off x="483" y="144"/>
                  <a:ext cx="975" cy="4012"/>
                  <a:chOff x="483" y="144"/>
                  <a:chExt cx="975" cy="4012"/>
                </a:xfrm>
              </p:grpSpPr>
              <p:grpSp>
                <p:nvGrpSpPr>
                  <p:cNvPr id="306190" name="Group 14"/>
                  <p:cNvGrpSpPr>
                    <a:grpSpLocks/>
                  </p:cNvGrpSpPr>
                  <p:nvPr userDrawn="1"/>
                </p:nvGrpSpPr>
                <p:grpSpPr bwMode="auto">
                  <a:xfrm>
                    <a:off x="483" y="144"/>
                    <a:ext cx="975" cy="947"/>
                    <a:chOff x="483" y="144"/>
                    <a:chExt cx="975" cy="947"/>
                  </a:xfrm>
                </p:grpSpPr>
                <p:sp>
                  <p:nvSpPr>
                    <p:cNvPr id="306191" name="Line 15"/>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92" name="Line 16"/>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93" name="Line 17"/>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94" name="Line 18"/>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95" name="Line 19"/>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96" name="Line 20"/>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97" name="Line 21"/>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198" name="Line 22"/>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199" name="Group 23"/>
                  <p:cNvGrpSpPr>
                    <a:grpSpLocks/>
                  </p:cNvGrpSpPr>
                  <p:nvPr/>
                </p:nvGrpSpPr>
                <p:grpSpPr bwMode="auto">
                  <a:xfrm>
                    <a:off x="483" y="1166"/>
                    <a:ext cx="975" cy="947"/>
                    <a:chOff x="288" y="528"/>
                    <a:chExt cx="1680" cy="1632"/>
                  </a:xfrm>
                </p:grpSpPr>
                <p:sp>
                  <p:nvSpPr>
                    <p:cNvPr id="306200" name="Line 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01" name="Line 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02" name="Line 26"/>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03" name="Line 27"/>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04" name="Line 28"/>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05" name="Line 29"/>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06" name="Line 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07" name="Line 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208" name="Group 32"/>
                  <p:cNvGrpSpPr>
                    <a:grpSpLocks/>
                  </p:cNvGrpSpPr>
                  <p:nvPr/>
                </p:nvGrpSpPr>
                <p:grpSpPr bwMode="auto">
                  <a:xfrm>
                    <a:off x="483" y="2187"/>
                    <a:ext cx="975" cy="947"/>
                    <a:chOff x="288" y="528"/>
                    <a:chExt cx="1680" cy="1632"/>
                  </a:xfrm>
                </p:grpSpPr>
                <p:sp>
                  <p:nvSpPr>
                    <p:cNvPr id="306209" name="Line 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10" name="Line 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11" name="Line 35"/>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12" name="Line 36"/>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13" name="Line 37"/>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14" name="Line 38"/>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15" name="Line 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16" name="Line 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217" name="Group 41"/>
                  <p:cNvGrpSpPr>
                    <a:grpSpLocks/>
                  </p:cNvGrpSpPr>
                  <p:nvPr/>
                </p:nvGrpSpPr>
                <p:grpSpPr bwMode="auto">
                  <a:xfrm>
                    <a:off x="483" y="3209"/>
                    <a:ext cx="975" cy="947"/>
                    <a:chOff x="288" y="528"/>
                    <a:chExt cx="1680" cy="1632"/>
                  </a:xfrm>
                </p:grpSpPr>
                <p:sp>
                  <p:nvSpPr>
                    <p:cNvPr id="306218" name="Line 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19" name="Line 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20" name="Line 44"/>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21" name="Line 45"/>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22" name="Line 46"/>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23" name="Line 47"/>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24" name="Line 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25" name="Line 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nvGrpSpPr>
                <p:cNvPr id="306226" name="Group 50"/>
                <p:cNvGrpSpPr>
                  <a:grpSpLocks/>
                </p:cNvGrpSpPr>
                <p:nvPr userDrawn="1"/>
              </p:nvGrpSpPr>
              <p:grpSpPr bwMode="auto">
                <a:xfrm>
                  <a:off x="1551" y="144"/>
                  <a:ext cx="975" cy="4012"/>
                  <a:chOff x="1551" y="144"/>
                  <a:chExt cx="975" cy="4012"/>
                </a:xfrm>
              </p:grpSpPr>
              <p:grpSp>
                <p:nvGrpSpPr>
                  <p:cNvPr id="306227" name="Group 51"/>
                  <p:cNvGrpSpPr>
                    <a:grpSpLocks/>
                  </p:cNvGrpSpPr>
                  <p:nvPr userDrawn="1"/>
                </p:nvGrpSpPr>
                <p:grpSpPr bwMode="auto">
                  <a:xfrm>
                    <a:off x="1551" y="144"/>
                    <a:ext cx="975" cy="947"/>
                    <a:chOff x="1551" y="144"/>
                    <a:chExt cx="975" cy="947"/>
                  </a:xfrm>
                </p:grpSpPr>
                <p:sp>
                  <p:nvSpPr>
                    <p:cNvPr id="306228" name="Line 52"/>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29" name="Line 53"/>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30" name="Line 54"/>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31" name="Line 55"/>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32" name="Line 56"/>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33" name="Line 57"/>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34" name="Line 58"/>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35" name="Line 59"/>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236" name="Group 60"/>
                  <p:cNvGrpSpPr>
                    <a:grpSpLocks/>
                  </p:cNvGrpSpPr>
                  <p:nvPr/>
                </p:nvGrpSpPr>
                <p:grpSpPr bwMode="auto">
                  <a:xfrm>
                    <a:off x="1551" y="1166"/>
                    <a:ext cx="975" cy="947"/>
                    <a:chOff x="288" y="528"/>
                    <a:chExt cx="1680" cy="1632"/>
                  </a:xfrm>
                </p:grpSpPr>
                <p:sp>
                  <p:nvSpPr>
                    <p:cNvPr id="306237" name="Line 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38" name="Line 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39" name="Line 63"/>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40" name="Line 64"/>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41" name="Line 65"/>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42" name="Line 66"/>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43" name="Line 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44" name="Line 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245" name="Group 69"/>
                  <p:cNvGrpSpPr>
                    <a:grpSpLocks/>
                  </p:cNvGrpSpPr>
                  <p:nvPr/>
                </p:nvGrpSpPr>
                <p:grpSpPr bwMode="auto">
                  <a:xfrm>
                    <a:off x="1551" y="2187"/>
                    <a:ext cx="975" cy="947"/>
                    <a:chOff x="288" y="528"/>
                    <a:chExt cx="1680" cy="1632"/>
                  </a:xfrm>
                </p:grpSpPr>
                <p:sp>
                  <p:nvSpPr>
                    <p:cNvPr id="306246" name="Line 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47" name="Line 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48" name="Line 72"/>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49" name="Line 73"/>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50" name="Line 74"/>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51" name="Line 75"/>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52" name="Line 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53" name="Line 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254" name="Group 78"/>
                  <p:cNvGrpSpPr>
                    <a:grpSpLocks/>
                  </p:cNvGrpSpPr>
                  <p:nvPr/>
                </p:nvGrpSpPr>
                <p:grpSpPr bwMode="auto">
                  <a:xfrm>
                    <a:off x="1551" y="3209"/>
                    <a:ext cx="975" cy="947"/>
                    <a:chOff x="288" y="528"/>
                    <a:chExt cx="1680" cy="1632"/>
                  </a:xfrm>
                </p:grpSpPr>
                <p:sp>
                  <p:nvSpPr>
                    <p:cNvPr id="306255" name="Line 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56" name="Line 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57" name="Line 81"/>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58" name="Line 82"/>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59" name="Line 83"/>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60" name="Line 84"/>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61" name="Line 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62" name="Line 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nvGrpSpPr>
                <p:cNvPr id="306263" name="Group 87"/>
                <p:cNvGrpSpPr>
                  <a:grpSpLocks/>
                </p:cNvGrpSpPr>
                <p:nvPr userDrawn="1"/>
              </p:nvGrpSpPr>
              <p:grpSpPr bwMode="auto">
                <a:xfrm>
                  <a:off x="2619" y="144"/>
                  <a:ext cx="975" cy="4012"/>
                  <a:chOff x="2619" y="144"/>
                  <a:chExt cx="975" cy="4012"/>
                </a:xfrm>
              </p:grpSpPr>
              <p:grpSp>
                <p:nvGrpSpPr>
                  <p:cNvPr id="306264" name="Group 88"/>
                  <p:cNvGrpSpPr>
                    <a:grpSpLocks/>
                  </p:cNvGrpSpPr>
                  <p:nvPr userDrawn="1"/>
                </p:nvGrpSpPr>
                <p:grpSpPr bwMode="auto">
                  <a:xfrm>
                    <a:off x="2619" y="144"/>
                    <a:ext cx="975" cy="947"/>
                    <a:chOff x="2619" y="144"/>
                    <a:chExt cx="975" cy="947"/>
                  </a:xfrm>
                </p:grpSpPr>
                <p:sp>
                  <p:nvSpPr>
                    <p:cNvPr id="306265" name="Line 89"/>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66" name="Line 90"/>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67" name="Line 91"/>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68" name="Line 92"/>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69" name="Line 93"/>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70" name="Line 94"/>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71" name="Line 95"/>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72" name="Line 96"/>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273" name="Group 97"/>
                  <p:cNvGrpSpPr>
                    <a:grpSpLocks/>
                  </p:cNvGrpSpPr>
                  <p:nvPr/>
                </p:nvGrpSpPr>
                <p:grpSpPr bwMode="auto">
                  <a:xfrm>
                    <a:off x="2619" y="1166"/>
                    <a:ext cx="975" cy="947"/>
                    <a:chOff x="288" y="528"/>
                    <a:chExt cx="1680" cy="1632"/>
                  </a:xfrm>
                </p:grpSpPr>
                <p:sp>
                  <p:nvSpPr>
                    <p:cNvPr id="306274" name="Line 9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75" name="Line 9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76" name="Line 100"/>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77" name="Line 101"/>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78" name="Line 102"/>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79" name="Line 103"/>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80" name="Line 10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81" name="Line 10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282" name="Group 106"/>
                  <p:cNvGrpSpPr>
                    <a:grpSpLocks/>
                  </p:cNvGrpSpPr>
                  <p:nvPr/>
                </p:nvGrpSpPr>
                <p:grpSpPr bwMode="auto">
                  <a:xfrm>
                    <a:off x="2619" y="2187"/>
                    <a:ext cx="975" cy="947"/>
                    <a:chOff x="288" y="528"/>
                    <a:chExt cx="1680" cy="1632"/>
                  </a:xfrm>
                </p:grpSpPr>
                <p:sp>
                  <p:nvSpPr>
                    <p:cNvPr id="306283" name="Line 10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84" name="Line 10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85" name="Line 109"/>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86" name="Line 110"/>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87" name="Line 111"/>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88" name="Line 112"/>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89" name="Line 11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90" name="Line 11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291" name="Group 115"/>
                  <p:cNvGrpSpPr>
                    <a:grpSpLocks/>
                  </p:cNvGrpSpPr>
                  <p:nvPr/>
                </p:nvGrpSpPr>
                <p:grpSpPr bwMode="auto">
                  <a:xfrm>
                    <a:off x="2619" y="3209"/>
                    <a:ext cx="975" cy="947"/>
                    <a:chOff x="288" y="528"/>
                    <a:chExt cx="1680" cy="1632"/>
                  </a:xfrm>
                </p:grpSpPr>
                <p:sp>
                  <p:nvSpPr>
                    <p:cNvPr id="306292" name="Line 11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93" name="Line 11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94" name="Line 118"/>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95" name="Line 119"/>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96" name="Line 120"/>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97" name="Line 121"/>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98" name="Line 12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299" name="Line 12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nvGrpSpPr>
                <p:cNvPr id="306300" name="Group 124"/>
                <p:cNvGrpSpPr>
                  <a:grpSpLocks/>
                </p:cNvGrpSpPr>
                <p:nvPr userDrawn="1"/>
              </p:nvGrpSpPr>
              <p:grpSpPr bwMode="auto">
                <a:xfrm>
                  <a:off x="3687" y="144"/>
                  <a:ext cx="975" cy="4012"/>
                  <a:chOff x="3687" y="144"/>
                  <a:chExt cx="975" cy="4012"/>
                </a:xfrm>
              </p:grpSpPr>
              <p:grpSp>
                <p:nvGrpSpPr>
                  <p:cNvPr id="306301" name="Group 125"/>
                  <p:cNvGrpSpPr>
                    <a:grpSpLocks/>
                  </p:cNvGrpSpPr>
                  <p:nvPr userDrawn="1"/>
                </p:nvGrpSpPr>
                <p:grpSpPr bwMode="auto">
                  <a:xfrm>
                    <a:off x="3687" y="144"/>
                    <a:ext cx="975" cy="947"/>
                    <a:chOff x="3687" y="144"/>
                    <a:chExt cx="975" cy="947"/>
                  </a:xfrm>
                </p:grpSpPr>
                <p:sp>
                  <p:nvSpPr>
                    <p:cNvPr id="306302" name="Line 126"/>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03" name="Line 127"/>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04" name="Line 128"/>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05" name="Line 129"/>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06" name="Line 130"/>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07" name="Line 131"/>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08" name="Line 132"/>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09" name="Line 133"/>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10" name="Group 134"/>
                  <p:cNvGrpSpPr>
                    <a:grpSpLocks/>
                  </p:cNvGrpSpPr>
                  <p:nvPr/>
                </p:nvGrpSpPr>
                <p:grpSpPr bwMode="auto">
                  <a:xfrm>
                    <a:off x="3687" y="1166"/>
                    <a:ext cx="975" cy="947"/>
                    <a:chOff x="288" y="528"/>
                    <a:chExt cx="1680" cy="1632"/>
                  </a:xfrm>
                </p:grpSpPr>
                <p:sp>
                  <p:nvSpPr>
                    <p:cNvPr id="306311" name="Line 13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12" name="Line 13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13" name="Line 137"/>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14" name="Line 138"/>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15" name="Line 139"/>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16" name="Line 140"/>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17" name="Line 14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18" name="Line 14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19" name="Group 143"/>
                  <p:cNvGrpSpPr>
                    <a:grpSpLocks/>
                  </p:cNvGrpSpPr>
                  <p:nvPr/>
                </p:nvGrpSpPr>
                <p:grpSpPr bwMode="auto">
                  <a:xfrm>
                    <a:off x="3687" y="2187"/>
                    <a:ext cx="975" cy="947"/>
                    <a:chOff x="288" y="528"/>
                    <a:chExt cx="1680" cy="1632"/>
                  </a:xfrm>
                </p:grpSpPr>
                <p:sp>
                  <p:nvSpPr>
                    <p:cNvPr id="306320" name="Line 14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21" name="Line 14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22" name="Line 146"/>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23" name="Line 147"/>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24" name="Line 148"/>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25" name="Line 149"/>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26" name="Line 15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27" name="Line 15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28" name="Group 152"/>
                  <p:cNvGrpSpPr>
                    <a:grpSpLocks/>
                  </p:cNvGrpSpPr>
                  <p:nvPr/>
                </p:nvGrpSpPr>
                <p:grpSpPr bwMode="auto">
                  <a:xfrm>
                    <a:off x="3687" y="3209"/>
                    <a:ext cx="975" cy="947"/>
                    <a:chOff x="288" y="528"/>
                    <a:chExt cx="1680" cy="1632"/>
                  </a:xfrm>
                </p:grpSpPr>
                <p:sp>
                  <p:nvSpPr>
                    <p:cNvPr id="306329" name="Line 15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30" name="Line 15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31" name="Line 155"/>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32" name="Line 156"/>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33" name="Line 157"/>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34" name="Line 158"/>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35" name="Line 15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36" name="Line 16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nvGrpSpPr>
                <p:cNvPr id="306337" name="Group 161"/>
                <p:cNvGrpSpPr>
                  <a:grpSpLocks/>
                </p:cNvGrpSpPr>
                <p:nvPr userDrawn="1"/>
              </p:nvGrpSpPr>
              <p:grpSpPr bwMode="auto">
                <a:xfrm>
                  <a:off x="4755" y="144"/>
                  <a:ext cx="975" cy="4012"/>
                  <a:chOff x="4755" y="144"/>
                  <a:chExt cx="975" cy="4012"/>
                </a:xfrm>
              </p:grpSpPr>
              <p:grpSp>
                <p:nvGrpSpPr>
                  <p:cNvPr id="306338" name="Group 162"/>
                  <p:cNvGrpSpPr>
                    <a:grpSpLocks/>
                  </p:cNvGrpSpPr>
                  <p:nvPr userDrawn="1"/>
                </p:nvGrpSpPr>
                <p:grpSpPr bwMode="auto">
                  <a:xfrm>
                    <a:off x="4755" y="144"/>
                    <a:ext cx="975" cy="947"/>
                    <a:chOff x="4755" y="144"/>
                    <a:chExt cx="975" cy="947"/>
                  </a:xfrm>
                </p:grpSpPr>
                <p:sp>
                  <p:nvSpPr>
                    <p:cNvPr id="306339" name="Line 163"/>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40" name="Line 164"/>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41" name="Line 165"/>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42" name="Line 166"/>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43" name="Line 167"/>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44" name="Line 168"/>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45" name="Line 169"/>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46" name="Line 170"/>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47" name="Group 171"/>
                  <p:cNvGrpSpPr>
                    <a:grpSpLocks/>
                  </p:cNvGrpSpPr>
                  <p:nvPr/>
                </p:nvGrpSpPr>
                <p:grpSpPr bwMode="auto">
                  <a:xfrm>
                    <a:off x="4755" y="1166"/>
                    <a:ext cx="975" cy="947"/>
                    <a:chOff x="288" y="528"/>
                    <a:chExt cx="1680" cy="1632"/>
                  </a:xfrm>
                </p:grpSpPr>
                <p:sp>
                  <p:nvSpPr>
                    <p:cNvPr id="306348" name="Line 17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49" name="Line 17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50" name="Line 174"/>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51" name="Line 175"/>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52" name="Line 176"/>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53" name="Line 177"/>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54" name="Line 17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55" name="Line 17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56" name="Group 180"/>
                  <p:cNvGrpSpPr>
                    <a:grpSpLocks/>
                  </p:cNvGrpSpPr>
                  <p:nvPr/>
                </p:nvGrpSpPr>
                <p:grpSpPr bwMode="auto">
                  <a:xfrm>
                    <a:off x="4755" y="2187"/>
                    <a:ext cx="975" cy="947"/>
                    <a:chOff x="288" y="528"/>
                    <a:chExt cx="1680" cy="1632"/>
                  </a:xfrm>
                </p:grpSpPr>
                <p:sp>
                  <p:nvSpPr>
                    <p:cNvPr id="306357" name="Line 18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58" name="Line 18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59" name="Line 183"/>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60" name="Line 184"/>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61" name="Line 185"/>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62" name="Line 186"/>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63" name="Line 18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64" name="Line 18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65" name="Group 189"/>
                  <p:cNvGrpSpPr>
                    <a:grpSpLocks/>
                  </p:cNvGrpSpPr>
                  <p:nvPr/>
                </p:nvGrpSpPr>
                <p:grpSpPr bwMode="auto">
                  <a:xfrm>
                    <a:off x="4755" y="3209"/>
                    <a:ext cx="975" cy="947"/>
                    <a:chOff x="288" y="528"/>
                    <a:chExt cx="1680" cy="1632"/>
                  </a:xfrm>
                </p:grpSpPr>
                <p:sp>
                  <p:nvSpPr>
                    <p:cNvPr id="306366" name="Line 19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67" name="Line 19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68" name="Line 192"/>
                    <p:cNvSpPr>
                      <a:spLocks noChangeShapeType="1"/>
                    </p:cNvSpPr>
                    <p:nvPr/>
                  </p:nvSpPr>
                  <p:spPr bwMode="hidden">
                    <a:xfrm>
                      <a:off x="1152"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69" name="Line 193"/>
                    <p:cNvSpPr>
                      <a:spLocks noChangeShapeType="1"/>
                    </p:cNvSpPr>
                    <p:nvPr/>
                  </p:nvSpPr>
                  <p:spPr bwMode="hidden">
                    <a:xfrm>
                      <a:off x="288" y="1392"/>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70" name="Line 194"/>
                    <p:cNvSpPr>
                      <a:spLocks noChangeShapeType="1"/>
                    </p:cNvSpPr>
                    <p:nvPr/>
                  </p:nvSpPr>
                  <p:spPr bwMode="hidden">
                    <a:xfrm rot="-5400000">
                      <a:off x="720"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71" name="Line 195"/>
                    <p:cNvSpPr>
                      <a:spLocks noChangeShapeType="1"/>
                    </p:cNvSpPr>
                    <p:nvPr/>
                  </p:nvSpPr>
                  <p:spPr bwMode="hidden">
                    <a:xfrm rot="-5400000">
                      <a:off x="1632" y="960"/>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72" name="Line 19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73" name="Line 19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grpSp>
            <p:nvGrpSpPr>
              <p:cNvPr id="306374" name="Group 198"/>
              <p:cNvGrpSpPr>
                <a:grpSpLocks/>
              </p:cNvGrpSpPr>
              <p:nvPr userDrawn="1"/>
            </p:nvGrpSpPr>
            <p:grpSpPr bwMode="auto">
              <a:xfrm>
                <a:off x="3" y="68"/>
                <a:ext cx="5730" cy="0"/>
                <a:chOff x="3" y="68"/>
                <a:chExt cx="5730" cy="0"/>
              </a:xfrm>
            </p:grpSpPr>
            <p:sp>
              <p:nvSpPr>
                <p:cNvPr id="306375" name="Line 199"/>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76" name="Line 200"/>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77" name="Line 201"/>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78" name="Line 202"/>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79" name="Line 203"/>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80" name="Line 204"/>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81" name="Line 205"/>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82" name="Line 206"/>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83" name="Line 207"/>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84" name="Line 208"/>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85" name="Line 209"/>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nvGrpSpPr>
            <p:cNvPr id="306386" name="Group 210"/>
            <p:cNvGrpSpPr>
              <a:grpSpLocks/>
            </p:cNvGrpSpPr>
            <p:nvPr/>
          </p:nvGrpSpPr>
          <p:grpSpPr bwMode="auto">
            <a:xfrm>
              <a:off x="336" y="1200"/>
              <a:ext cx="5088" cy="1056"/>
              <a:chOff x="336" y="1200"/>
              <a:chExt cx="5088" cy="1056"/>
            </a:xfrm>
          </p:grpSpPr>
          <p:sp>
            <p:nvSpPr>
              <p:cNvPr id="306387" name="Rectangle 211"/>
              <p:cNvSpPr>
                <a:spLocks noChangeArrowheads="1"/>
              </p:cNvSpPr>
              <p:nvPr userDrawn="1"/>
            </p:nvSpPr>
            <p:spPr bwMode="auto">
              <a:xfrm>
                <a:off x="2880" y="1200"/>
                <a:ext cx="2544" cy="52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88" name="Rectangle 212"/>
              <p:cNvSpPr>
                <a:spLocks noChangeArrowheads="1"/>
              </p:cNvSpPr>
              <p:nvPr userDrawn="1"/>
            </p:nvSpPr>
            <p:spPr bwMode="auto">
              <a:xfrm>
                <a:off x="2880" y="1728"/>
                <a:ext cx="2544" cy="52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89" name="Rectangle 213"/>
              <p:cNvSpPr>
                <a:spLocks noChangeArrowheads="1"/>
              </p:cNvSpPr>
              <p:nvPr userDrawn="1"/>
            </p:nvSpPr>
            <p:spPr bwMode="auto">
              <a:xfrm>
                <a:off x="336" y="1728"/>
                <a:ext cx="2544" cy="52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90" name="Rectangle 214"/>
              <p:cNvSpPr>
                <a:spLocks noChangeArrowheads="1"/>
              </p:cNvSpPr>
              <p:nvPr userDrawn="1"/>
            </p:nvSpPr>
            <p:spPr bwMode="auto">
              <a:xfrm>
                <a:off x="336" y="1200"/>
                <a:ext cx="2544" cy="5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91" name="Rectangle 215"/>
              <p:cNvSpPr>
                <a:spLocks noChangeArrowheads="1"/>
              </p:cNvSpPr>
              <p:nvPr userDrawn="1"/>
            </p:nvSpPr>
            <p:spPr bwMode="white">
              <a:xfrm>
                <a:off x="432" y="1296"/>
                <a:ext cx="4896" cy="8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92" name="Group 216"/>
            <p:cNvGrpSpPr>
              <a:grpSpLocks/>
            </p:cNvGrpSpPr>
            <p:nvPr/>
          </p:nvGrpSpPr>
          <p:grpSpPr bwMode="auto">
            <a:xfrm>
              <a:off x="192" y="4273"/>
              <a:ext cx="5328" cy="47"/>
              <a:chOff x="192" y="3840"/>
              <a:chExt cx="5328" cy="47"/>
            </a:xfrm>
          </p:grpSpPr>
          <p:grpSp>
            <p:nvGrpSpPr>
              <p:cNvPr id="306393" name="Group 217"/>
              <p:cNvGrpSpPr>
                <a:grpSpLocks/>
              </p:cNvGrpSpPr>
              <p:nvPr userDrawn="1"/>
            </p:nvGrpSpPr>
            <p:grpSpPr bwMode="auto">
              <a:xfrm>
                <a:off x="192" y="3840"/>
                <a:ext cx="624" cy="47"/>
                <a:chOff x="624" y="3706"/>
                <a:chExt cx="1056" cy="106"/>
              </a:xfrm>
            </p:grpSpPr>
            <p:sp>
              <p:nvSpPr>
                <p:cNvPr id="306394" name="Rectangle 218"/>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95" name="Rectangle 219"/>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96" name="Group 220"/>
              <p:cNvGrpSpPr>
                <a:grpSpLocks/>
              </p:cNvGrpSpPr>
              <p:nvPr userDrawn="1"/>
            </p:nvGrpSpPr>
            <p:grpSpPr bwMode="auto">
              <a:xfrm>
                <a:off x="864" y="3840"/>
                <a:ext cx="624" cy="47"/>
                <a:chOff x="624" y="3600"/>
                <a:chExt cx="1056" cy="106"/>
              </a:xfrm>
            </p:grpSpPr>
            <p:sp>
              <p:nvSpPr>
                <p:cNvPr id="306397" name="Rectangle 221"/>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398" name="Rectangle 222"/>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399" name="Group 223"/>
              <p:cNvGrpSpPr>
                <a:grpSpLocks/>
              </p:cNvGrpSpPr>
              <p:nvPr userDrawn="1"/>
            </p:nvGrpSpPr>
            <p:grpSpPr bwMode="auto">
              <a:xfrm>
                <a:off x="1536" y="3840"/>
                <a:ext cx="624" cy="47"/>
                <a:chOff x="624" y="3706"/>
                <a:chExt cx="1056" cy="106"/>
              </a:xfrm>
            </p:grpSpPr>
            <p:sp>
              <p:nvSpPr>
                <p:cNvPr id="306400" name="Rectangle 224"/>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401" name="Rectangle 225"/>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402" name="Group 226"/>
              <p:cNvGrpSpPr>
                <a:grpSpLocks/>
              </p:cNvGrpSpPr>
              <p:nvPr userDrawn="1"/>
            </p:nvGrpSpPr>
            <p:grpSpPr bwMode="auto">
              <a:xfrm>
                <a:off x="2208" y="3840"/>
                <a:ext cx="624" cy="47"/>
                <a:chOff x="624" y="3600"/>
                <a:chExt cx="1056" cy="106"/>
              </a:xfrm>
            </p:grpSpPr>
            <p:sp>
              <p:nvSpPr>
                <p:cNvPr id="306403" name="Rectangle 227"/>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404" name="Rectangle 228"/>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405" name="Group 229"/>
              <p:cNvGrpSpPr>
                <a:grpSpLocks/>
              </p:cNvGrpSpPr>
              <p:nvPr userDrawn="1"/>
            </p:nvGrpSpPr>
            <p:grpSpPr bwMode="auto">
              <a:xfrm>
                <a:off x="2880" y="3840"/>
                <a:ext cx="624" cy="47"/>
                <a:chOff x="624" y="3706"/>
                <a:chExt cx="1056" cy="106"/>
              </a:xfrm>
            </p:grpSpPr>
            <p:sp>
              <p:nvSpPr>
                <p:cNvPr id="306406" name="Rectangle 230"/>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407" name="Rectangle 231"/>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408" name="Group 232"/>
              <p:cNvGrpSpPr>
                <a:grpSpLocks/>
              </p:cNvGrpSpPr>
              <p:nvPr userDrawn="1"/>
            </p:nvGrpSpPr>
            <p:grpSpPr bwMode="auto">
              <a:xfrm>
                <a:off x="3552" y="3840"/>
                <a:ext cx="624" cy="47"/>
                <a:chOff x="624" y="3600"/>
                <a:chExt cx="1056" cy="106"/>
              </a:xfrm>
            </p:grpSpPr>
            <p:sp>
              <p:nvSpPr>
                <p:cNvPr id="306409" name="Rectangle 233"/>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410" name="Rectangle 234"/>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411" name="Group 235"/>
              <p:cNvGrpSpPr>
                <a:grpSpLocks/>
              </p:cNvGrpSpPr>
              <p:nvPr userDrawn="1"/>
            </p:nvGrpSpPr>
            <p:grpSpPr bwMode="auto">
              <a:xfrm>
                <a:off x="4224" y="3840"/>
                <a:ext cx="624" cy="47"/>
                <a:chOff x="624" y="3706"/>
                <a:chExt cx="1056" cy="106"/>
              </a:xfrm>
            </p:grpSpPr>
            <p:sp>
              <p:nvSpPr>
                <p:cNvPr id="306412" name="Rectangle 236"/>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413" name="Rectangle 237"/>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6414" name="Group 238"/>
              <p:cNvGrpSpPr>
                <a:grpSpLocks/>
              </p:cNvGrpSpPr>
              <p:nvPr userDrawn="1"/>
            </p:nvGrpSpPr>
            <p:grpSpPr bwMode="auto">
              <a:xfrm>
                <a:off x="4896" y="3840"/>
                <a:ext cx="624" cy="47"/>
                <a:chOff x="624" y="3600"/>
                <a:chExt cx="1056" cy="106"/>
              </a:xfrm>
            </p:grpSpPr>
            <p:sp>
              <p:nvSpPr>
                <p:cNvPr id="306415" name="Rectangle 239"/>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6416" name="Rectangle 240"/>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sp>
        <p:nvSpPr>
          <p:cNvPr id="306417" name="Rectangle 241"/>
          <p:cNvSpPr>
            <a:spLocks noGrp="1" noChangeArrowheads="1"/>
          </p:cNvSpPr>
          <p:nvPr>
            <p:ph type="ctrTitle"/>
          </p:nvPr>
        </p:nvSpPr>
        <p:spPr>
          <a:xfrm>
            <a:off x="685800" y="2133600"/>
            <a:ext cx="7772400" cy="1143000"/>
          </a:xfrm>
        </p:spPr>
        <p:txBody>
          <a:bodyPr/>
          <a:lstStyle>
            <a:lvl1pPr>
              <a:defRPr/>
            </a:lvl1pPr>
          </a:lstStyle>
          <a:p>
            <a:pPr lvl="0"/>
            <a:r>
              <a:rPr lang="en-US" noProof="0" smtClean="0"/>
              <a:t>Click to edit Master title style</a:t>
            </a:r>
          </a:p>
        </p:txBody>
      </p:sp>
      <p:sp>
        <p:nvSpPr>
          <p:cNvPr id="306418" name="Rectangle 242"/>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pPr lvl="0"/>
            <a:r>
              <a:rPr lang="en-US" noProof="0" smtClean="0"/>
              <a:t>Click to edit Master subtitle style</a:t>
            </a:r>
          </a:p>
        </p:txBody>
      </p:sp>
      <p:sp>
        <p:nvSpPr>
          <p:cNvPr id="306419" name="Rectangle 243"/>
          <p:cNvSpPr>
            <a:spLocks noGrp="1" noChangeArrowheads="1"/>
          </p:cNvSpPr>
          <p:nvPr>
            <p:ph type="dt" sz="half" idx="2"/>
          </p:nvPr>
        </p:nvSpPr>
        <p:spPr>
          <a:xfrm>
            <a:off x="685800" y="6248400"/>
            <a:ext cx="1905000" cy="457200"/>
          </a:xfrm>
        </p:spPr>
        <p:txBody>
          <a:bodyPr/>
          <a:lstStyle>
            <a:lvl1pPr>
              <a:defRPr/>
            </a:lvl1pPr>
          </a:lstStyle>
          <a:p>
            <a:fld id="{9FA8864E-F24E-4A9F-9FA8-63387BE5876D}" type="datetime1">
              <a:rPr lang="en-US" smtClean="0">
                <a:solidFill>
                  <a:srgbClr val="404176"/>
                </a:solidFill>
              </a:rPr>
              <a:t>8/1/2018</a:t>
            </a:fld>
            <a:endParaRPr lang="en-US">
              <a:solidFill>
                <a:srgbClr val="404176"/>
              </a:solidFill>
            </a:endParaRPr>
          </a:p>
        </p:txBody>
      </p:sp>
      <p:sp>
        <p:nvSpPr>
          <p:cNvPr id="306420" name="Rectangle 244"/>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404176"/>
              </a:solidFill>
            </a:endParaRPr>
          </a:p>
        </p:txBody>
      </p:sp>
      <p:sp>
        <p:nvSpPr>
          <p:cNvPr id="306421" name="Rectangle 245"/>
          <p:cNvSpPr>
            <a:spLocks noGrp="1" noChangeArrowheads="1"/>
          </p:cNvSpPr>
          <p:nvPr>
            <p:ph type="sldNum" sz="quarter" idx="4"/>
          </p:nvPr>
        </p:nvSpPr>
        <p:spPr>
          <a:xfrm>
            <a:off x="6553200" y="6248400"/>
            <a:ext cx="1905000" cy="457200"/>
          </a:xfrm>
        </p:spPr>
        <p:txBody>
          <a:bodyPr/>
          <a:lstStyle>
            <a:lvl1pPr>
              <a:defRPr/>
            </a:lvl1pPr>
          </a:lstStyle>
          <a:p>
            <a:fld id="{8C6AE259-20AC-414B-9603-823CE0F715E5}" type="slidenum">
              <a:rPr lang="en-US">
                <a:solidFill>
                  <a:srgbClr val="404176"/>
                </a:solidFill>
              </a:rPr>
              <a:pPr/>
              <a:t>‹#›</a:t>
            </a:fld>
            <a:endParaRPr lang="en-US">
              <a:solidFill>
                <a:srgbClr val="404176"/>
              </a:solidFill>
            </a:endParaRPr>
          </a:p>
        </p:txBody>
      </p:sp>
      <p:pic>
        <p:nvPicPr>
          <p:cNvPr id="306422" name="Picture 246" descr="posbul1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113" y="3403600"/>
            <a:ext cx="246062" cy="24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897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CA2E45-D690-4E88-83C7-DF824D4BD111}" type="datetime1">
              <a:rPr lang="en-US" smtClean="0">
                <a:solidFill>
                  <a:srgbClr val="404176"/>
                </a:solidFill>
              </a:rPr>
              <a:t>8/1/2018</a:t>
            </a:fld>
            <a:endParaRPr lang="en-US">
              <a:solidFill>
                <a:srgbClr val="40417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04176"/>
              </a:solidFill>
            </a:endParaRPr>
          </a:p>
        </p:txBody>
      </p:sp>
      <p:sp>
        <p:nvSpPr>
          <p:cNvPr id="6" name="Slide Number Placeholder 5"/>
          <p:cNvSpPr>
            <a:spLocks noGrp="1"/>
          </p:cNvSpPr>
          <p:nvPr>
            <p:ph type="sldNum" sz="quarter" idx="12"/>
          </p:nvPr>
        </p:nvSpPr>
        <p:spPr/>
        <p:txBody>
          <a:bodyPr/>
          <a:lstStyle>
            <a:lvl1pPr>
              <a:defRPr/>
            </a:lvl1pPr>
          </a:lstStyle>
          <a:p>
            <a:fld id="{17EBAAE2-222C-4A50-8833-4DEAE1068513}"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11139511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8BEDC4-CC1F-4A38-897A-B686B20B459F}" type="datetime1">
              <a:rPr lang="en-US" smtClean="0">
                <a:solidFill>
                  <a:srgbClr val="404176"/>
                </a:solidFill>
              </a:rPr>
              <a:t>8/1/2018</a:t>
            </a:fld>
            <a:endParaRPr lang="en-US">
              <a:solidFill>
                <a:srgbClr val="40417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04176"/>
              </a:solidFill>
            </a:endParaRPr>
          </a:p>
        </p:txBody>
      </p:sp>
      <p:sp>
        <p:nvSpPr>
          <p:cNvPr id="6" name="Slide Number Placeholder 5"/>
          <p:cNvSpPr>
            <a:spLocks noGrp="1"/>
          </p:cNvSpPr>
          <p:nvPr>
            <p:ph type="sldNum" sz="quarter" idx="12"/>
          </p:nvPr>
        </p:nvSpPr>
        <p:spPr/>
        <p:txBody>
          <a:bodyPr/>
          <a:lstStyle>
            <a:lvl1pPr>
              <a:defRPr/>
            </a:lvl1pPr>
          </a:lstStyle>
          <a:p>
            <a:fld id="{D5D7C8BC-E272-4035-B9C1-5211DE003CE1}"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26580583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7338498-EA68-4266-A62B-3246AEB8222A}" type="datetime1">
              <a:rPr lang="en-US" smtClean="0">
                <a:solidFill>
                  <a:srgbClr val="404176"/>
                </a:solidFill>
              </a:rPr>
              <a:t>8/1/2018</a:t>
            </a:fld>
            <a:endParaRPr lang="en-US">
              <a:solidFill>
                <a:srgbClr val="40417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04176"/>
              </a:solidFill>
            </a:endParaRPr>
          </a:p>
        </p:txBody>
      </p:sp>
      <p:sp>
        <p:nvSpPr>
          <p:cNvPr id="7" name="Slide Number Placeholder 6"/>
          <p:cNvSpPr>
            <a:spLocks noGrp="1"/>
          </p:cNvSpPr>
          <p:nvPr>
            <p:ph type="sldNum" sz="quarter" idx="12"/>
          </p:nvPr>
        </p:nvSpPr>
        <p:spPr/>
        <p:txBody>
          <a:bodyPr/>
          <a:lstStyle>
            <a:lvl1pPr>
              <a:defRPr/>
            </a:lvl1pPr>
          </a:lstStyle>
          <a:p>
            <a:fld id="{6F9DE7F2-714E-4625-ACCF-44A072DAF6BA}"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238154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1641608-0B95-47B8-A7C9-4B764CE6776C}" type="datetime1">
              <a:rPr lang="en-US" smtClean="0">
                <a:solidFill>
                  <a:srgbClr val="404176"/>
                </a:solidFill>
              </a:rPr>
              <a:t>8/1/2018</a:t>
            </a:fld>
            <a:endParaRPr lang="en-US">
              <a:solidFill>
                <a:srgbClr val="40417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404176"/>
              </a:solidFill>
            </a:endParaRPr>
          </a:p>
        </p:txBody>
      </p:sp>
      <p:sp>
        <p:nvSpPr>
          <p:cNvPr id="9" name="Slide Number Placeholder 8"/>
          <p:cNvSpPr>
            <a:spLocks noGrp="1"/>
          </p:cNvSpPr>
          <p:nvPr>
            <p:ph type="sldNum" sz="quarter" idx="12"/>
          </p:nvPr>
        </p:nvSpPr>
        <p:spPr/>
        <p:txBody>
          <a:bodyPr/>
          <a:lstStyle>
            <a:lvl1pPr>
              <a:defRPr/>
            </a:lvl1pPr>
          </a:lstStyle>
          <a:p>
            <a:fld id="{9FB55F2D-78C2-48AE-BC6D-F828108BC6B4}"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24684685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FBEEDAF-BE86-4B07-B52F-7804877B29DF}" type="datetime1">
              <a:rPr lang="en-US" smtClean="0">
                <a:solidFill>
                  <a:srgbClr val="404176"/>
                </a:solidFill>
              </a:rPr>
              <a:t>8/1/2018</a:t>
            </a:fld>
            <a:endParaRPr lang="en-US">
              <a:solidFill>
                <a:srgbClr val="40417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404176"/>
              </a:solidFill>
            </a:endParaRPr>
          </a:p>
        </p:txBody>
      </p:sp>
      <p:sp>
        <p:nvSpPr>
          <p:cNvPr id="5" name="Slide Number Placeholder 4"/>
          <p:cNvSpPr>
            <a:spLocks noGrp="1"/>
          </p:cNvSpPr>
          <p:nvPr>
            <p:ph type="sldNum" sz="quarter" idx="12"/>
          </p:nvPr>
        </p:nvSpPr>
        <p:spPr/>
        <p:txBody>
          <a:bodyPr/>
          <a:lstStyle>
            <a:lvl1pPr>
              <a:defRPr/>
            </a:lvl1pPr>
          </a:lstStyle>
          <a:p>
            <a:fld id="{769E74DE-EEEF-41A2-9D01-28039F7BF9FE}"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16303503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11FC86E-513F-4CAD-91D7-87C9E59766EF}" type="datetime1">
              <a:rPr lang="en-US" smtClean="0">
                <a:solidFill>
                  <a:srgbClr val="404176"/>
                </a:solidFill>
              </a:rPr>
              <a:t>8/1/2018</a:t>
            </a:fld>
            <a:endParaRPr lang="en-US">
              <a:solidFill>
                <a:srgbClr val="40417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404176"/>
              </a:solidFill>
            </a:endParaRPr>
          </a:p>
        </p:txBody>
      </p:sp>
      <p:sp>
        <p:nvSpPr>
          <p:cNvPr id="4" name="Slide Number Placeholder 3"/>
          <p:cNvSpPr>
            <a:spLocks noGrp="1"/>
          </p:cNvSpPr>
          <p:nvPr>
            <p:ph type="sldNum" sz="quarter" idx="12"/>
          </p:nvPr>
        </p:nvSpPr>
        <p:spPr/>
        <p:txBody>
          <a:bodyPr/>
          <a:lstStyle>
            <a:lvl1pPr>
              <a:defRPr/>
            </a:lvl1pPr>
          </a:lstStyle>
          <a:p>
            <a:fld id="{C7BFF842-7BBE-44C4-AD61-5B816DC06C77}"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11560320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4FEB5F1-B3B1-443F-8CE1-B572E6E93AFD}" type="datetime1">
              <a:rPr lang="en-US" smtClean="0">
                <a:solidFill>
                  <a:srgbClr val="404176"/>
                </a:solidFill>
              </a:rPr>
              <a:t>8/1/2018</a:t>
            </a:fld>
            <a:endParaRPr lang="en-US">
              <a:solidFill>
                <a:srgbClr val="40417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04176"/>
              </a:solidFill>
            </a:endParaRPr>
          </a:p>
        </p:txBody>
      </p:sp>
      <p:sp>
        <p:nvSpPr>
          <p:cNvPr id="7" name="Slide Number Placeholder 6"/>
          <p:cNvSpPr>
            <a:spLocks noGrp="1"/>
          </p:cNvSpPr>
          <p:nvPr>
            <p:ph type="sldNum" sz="quarter" idx="12"/>
          </p:nvPr>
        </p:nvSpPr>
        <p:spPr/>
        <p:txBody>
          <a:bodyPr/>
          <a:lstStyle>
            <a:lvl1pPr>
              <a:defRPr/>
            </a:lvl1pPr>
          </a:lstStyle>
          <a:p>
            <a:fld id="{FFC00DDD-B0A1-4B9E-9391-8E00EB43FBC8}"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6353189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8DB09DF-BCD0-4E86-962A-D2D447ABACA6}" type="datetime1">
              <a:rPr lang="en-US" smtClean="0">
                <a:solidFill>
                  <a:srgbClr val="404176"/>
                </a:solidFill>
              </a:rPr>
              <a:t>8/1/2018</a:t>
            </a:fld>
            <a:endParaRPr lang="en-US">
              <a:solidFill>
                <a:srgbClr val="40417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04176"/>
              </a:solidFill>
            </a:endParaRPr>
          </a:p>
        </p:txBody>
      </p:sp>
      <p:sp>
        <p:nvSpPr>
          <p:cNvPr id="7" name="Slide Number Placeholder 6"/>
          <p:cNvSpPr>
            <a:spLocks noGrp="1"/>
          </p:cNvSpPr>
          <p:nvPr>
            <p:ph type="sldNum" sz="quarter" idx="12"/>
          </p:nvPr>
        </p:nvSpPr>
        <p:spPr/>
        <p:txBody>
          <a:bodyPr/>
          <a:lstStyle>
            <a:lvl1pPr>
              <a:defRPr/>
            </a:lvl1pPr>
          </a:lstStyle>
          <a:p>
            <a:fld id="{45BC37C6-3B06-4264-8A9A-02AEA666C1F5}"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3341177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B8B3DC8-A0D3-4FDF-894B-8289D345D628}" type="datetime1">
              <a:rPr lang="en-US" smtClean="0">
                <a:solidFill>
                  <a:srgbClr val="000000"/>
                </a:solidFill>
              </a:rPr>
              <a:t>8/1/2018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E8BCD52-A98D-4FD1-82AE-E4F8C6E730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61384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3DFEA6-96DF-4D64-AD66-F100ED6B109A}" type="datetime1">
              <a:rPr lang="en-US" smtClean="0">
                <a:solidFill>
                  <a:srgbClr val="404176"/>
                </a:solidFill>
              </a:rPr>
              <a:t>8/1/2018</a:t>
            </a:fld>
            <a:endParaRPr lang="en-US">
              <a:solidFill>
                <a:srgbClr val="40417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04176"/>
              </a:solidFill>
            </a:endParaRPr>
          </a:p>
        </p:txBody>
      </p:sp>
      <p:sp>
        <p:nvSpPr>
          <p:cNvPr id="6" name="Slide Number Placeholder 5"/>
          <p:cNvSpPr>
            <a:spLocks noGrp="1"/>
          </p:cNvSpPr>
          <p:nvPr>
            <p:ph type="sldNum" sz="quarter" idx="12"/>
          </p:nvPr>
        </p:nvSpPr>
        <p:spPr/>
        <p:txBody>
          <a:bodyPr/>
          <a:lstStyle>
            <a:lvl1pPr>
              <a:defRPr/>
            </a:lvl1pPr>
          </a:lstStyle>
          <a:p>
            <a:fld id="{EA26B68D-D5ED-4F70-BAD9-466A95C8DEE9}"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5424069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8DAE52A-2A6F-43E4-B0A3-F8F21A1AA485}" type="datetime1">
              <a:rPr lang="en-US" smtClean="0">
                <a:solidFill>
                  <a:srgbClr val="404176"/>
                </a:solidFill>
              </a:rPr>
              <a:t>8/1/2018</a:t>
            </a:fld>
            <a:endParaRPr lang="en-US">
              <a:solidFill>
                <a:srgbClr val="40417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04176"/>
              </a:solidFill>
            </a:endParaRPr>
          </a:p>
        </p:txBody>
      </p:sp>
      <p:sp>
        <p:nvSpPr>
          <p:cNvPr id="6" name="Slide Number Placeholder 5"/>
          <p:cNvSpPr>
            <a:spLocks noGrp="1"/>
          </p:cNvSpPr>
          <p:nvPr>
            <p:ph type="sldNum" sz="quarter" idx="12"/>
          </p:nvPr>
        </p:nvSpPr>
        <p:spPr/>
        <p:txBody>
          <a:bodyPr/>
          <a:lstStyle>
            <a:lvl1pPr>
              <a:defRPr/>
            </a:lvl1pPr>
          </a:lstStyle>
          <a:p>
            <a:fld id="{81B847E1-3D42-472B-9E3C-8D01ED5735B6}"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30024847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172200"/>
            <a:ext cx="1905000" cy="457200"/>
          </a:xfrm>
        </p:spPr>
        <p:txBody>
          <a:bodyPr/>
          <a:lstStyle>
            <a:lvl1pPr>
              <a:defRPr/>
            </a:lvl1pPr>
          </a:lstStyle>
          <a:p>
            <a:fld id="{51127231-3F48-4E79-A576-C0D55C464BB3}" type="datetime1">
              <a:rPr lang="en-US" smtClean="0">
                <a:solidFill>
                  <a:srgbClr val="404176"/>
                </a:solidFill>
              </a:rPr>
              <a:t>8/1/2018</a:t>
            </a:fld>
            <a:endParaRPr lang="en-US">
              <a:solidFill>
                <a:srgbClr val="404176"/>
              </a:solidFill>
            </a:endParaRPr>
          </a:p>
        </p:txBody>
      </p:sp>
      <p:sp>
        <p:nvSpPr>
          <p:cNvPr id="4" name="Footer Placeholder 3"/>
          <p:cNvSpPr>
            <a:spLocks noGrp="1"/>
          </p:cNvSpPr>
          <p:nvPr>
            <p:ph type="ftr" sz="quarter" idx="11"/>
          </p:nvPr>
        </p:nvSpPr>
        <p:spPr>
          <a:xfrm>
            <a:off x="3124200" y="6172200"/>
            <a:ext cx="2895600" cy="457200"/>
          </a:xfrm>
        </p:spPr>
        <p:txBody>
          <a:bodyPr/>
          <a:lstStyle>
            <a:lvl1pPr>
              <a:defRPr/>
            </a:lvl1pPr>
          </a:lstStyle>
          <a:p>
            <a:endParaRPr lang="en-US">
              <a:solidFill>
                <a:srgbClr val="404176"/>
              </a:solidFill>
            </a:endParaRPr>
          </a:p>
        </p:txBody>
      </p:sp>
      <p:sp>
        <p:nvSpPr>
          <p:cNvPr id="5" name="Slide Number Placeholder 4"/>
          <p:cNvSpPr>
            <a:spLocks noGrp="1"/>
          </p:cNvSpPr>
          <p:nvPr>
            <p:ph type="sldNum" sz="quarter" idx="12"/>
          </p:nvPr>
        </p:nvSpPr>
        <p:spPr>
          <a:xfrm>
            <a:off x="6553200" y="6172200"/>
            <a:ext cx="1905000" cy="457200"/>
          </a:xfrm>
        </p:spPr>
        <p:txBody>
          <a:bodyPr/>
          <a:lstStyle>
            <a:lvl1pPr>
              <a:defRPr/>
            </a:lvl1pPr>
          </a:lstStyle>
          <a:p>
            <a:fld id="{FD78E32C-AA75-4ABE-BA81-931544EF02DA}" type="slidenum">
              <a:rPr lang="en-US">
                <a:solidFill>
                  <a:srgbClr val="404176"/>
                </a:solidFill>
              </a:rPr>
              <a:pPr/>
              <a:t>‹#›</a:t>
            </a:fld>
            <a:endParaRPr lang="en-US">
              <a:solidFill>
                <a:srgbClr val="404176"/>
              </a:solidFill>
            </a:endParaRPr>
          </a:p>
        </p:txBody>
      </p:sp>
    </p:spTree>
    <p:extLst>
      <p:ext uri="{BB962C8B-B14F-4D97-AF65-F5344CB8AC3E}">
        <p14:creationId xmlns:p14="http://schemas.microsoft.com/office/powerpoint/2010/main" val="286875635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A88BD7A-CDDF-4D00-8782-C0A0285C3EE5}" type="datetime1">
              <a:rPr lang="en-US" smtClean="0">
                <a:solidFill>
                  <a:srgbClr val="E3DED1">
                    <a:shade val="50000"/>
                  </a:srgbClr>
                </a:solidFill>
              </a:rPr>
              <a:t>8/1/2018</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68366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647D89-5E1B-47A4-B72C-02318DAC15FA}" type="datetime1">
              <a:rPr lang="en-US" smtClean="0">
                <a:solidFill>
                  <a:srgbClr val="E3DED1">
                    <a:shade val="50000"/>
                  </a:srgbClr>
                </a:solidFill>
              </a:rPr>
              <a:t>8/1/2018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3381829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5C4A6B-07B6-426F-ABD2-DE841A6DB436}" type="datetime1">
              <a:rPr lang="en-US" smtClean="0">
                <a:solidFill>
                  <a:srgbClr val="E3DED1">
                    <a:shade val="50000"/>
                  </a:srgbClr>
                </a:solidFill>
              </a:rPr>
              <a:t>8/1/2018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5403905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03129FE-0136-41C1-A870-392616FD7776}" type="datetime1">
              <a:rPr lang="en-US" smtClean="0">
                <a:solidFill>
                  <a:srgbClr val="E3DED1">
                    <a:shade val="50000"/>
                  </a:srgbClr>
                </a:solidFill>
              </a:rPr>
              <a:t>8/1/2018</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5445521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3EB09B3-BE54-49B7-B7F1-989A8A8BAEDD}" type="datetime1">
              <a:rPr lang="en-US" smtClean="0">
                <a:solidFill>
                  <a:srgbClr val="E3DED1">
                    <a:shade val="50000"/>
                  </a:srgbClr>
                </a:solidFill>
              </a:rPr>
              <a:t>8/1/2018</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329698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CCF0448-BAAA-4EE0-90CF-46A0E015FAF8}" type="datetime1">
              <a:rPr lang="en-US" smtClean="0">
                <a:solidFill>
                  <a:srgbClr val="E3DED1">
                    <a:shade val="50000"/>
                  </a:srgbClr>
                </a:solidFill>
              </a:rPr>
              <a:t>8/1/2018</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867725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857031F5-5D18-4179-928C-193C370B1E7F}" type="datetime1">
              <a:rPr lang="en-US" smtClean="0">
                <a:solidFill>
                  <a:srgbClr val="E3DED1">
                    <a:shade val="50000"/>
                  </a:srgbClr>
                </a:solidFill>
              </a:rPr>
              <a:t>8/1/2018</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059352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34E843-406D-40D5-87FD-F0AC60F474AB}" type="datetime1">
              <a:rPr lang="en-US" smtClean="0">
                <a:solidFill>
                  <a:srgbClr val="000000"/>
                </a:solidFill>
              </a:rPr>
              <a:t>8/1/2018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559449-C7A6-491A-A358-FD7539FF01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74114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CD8E1C-78DC-4BEE-BB32-75E1F916B5B0}" type="datetime1">
              <a:rPr lang="en-US" smtClean="0">
                <a:solidFill>
                  <a:srgbClr val="E3DED1">
                    <a:shade val="50000"/>
                  </a:srgbClr>
                </a:solidFill>
              </a:rPr>
              <a:t>8/1/2018</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0401583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D2AAE4-0B5B-4B90-92C3-FE735D159010}" type="datetime1">
              <a:rPr lang="en-US" smtClean="0">
                <a:solidFill>
                  <a:srgbClr val="E3DED1">
                    <a:shade val="50000"/>
                  </a:srgbClr>
                </a:solidFill>
              </a:rPr>
              <a:t>8/1/2018</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4204296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75667-74F8-44BE-AF31-3407251C9234}" type="datetime1">
              <a:rPr lang="en-US" smtClean="0">
                <a:solidFill>
                  <a:srgbClr val="E3DED1">
                    <a:shade val="50000"/>
                  </a:srgbClr>
                </a:solidFill>
              </a:rPr>
              <a:t>8/1/2018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68393290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162B3E-4CA3-4317-AC2C-EBDB0F22E793}" type="datetime1">
              <a:rPr lang="en-US" smtClean="0">
                <a:solidFill>
                  <a:srgbClr val="E3DED1">
                    <a:shade val="50000"/>
                  </a:srgbClr>
                </a:solidFill>
              </a:rPr>
              <a:t>8/1/2018</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6770968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DD4A16D-FDB5-4D33-BE4A-F2400AB2B6AB}" type="datetime1">
              <a:rPr lang="en-US" smtClean="0">
                <a:solidFill>
                  <a:srgbClr val="696464"/>
                </a:solidFill>
              </a:rPr>
              <a:t>8/1/2018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AC1709-54A5-4EE5-84A0-41BE9C85450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74099138"/>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E298BE-9E24-436E-92A6-4AD76706118A}"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41463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E28EA9-7EF9-4F16-A67D-387E3FF4AF06}"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115331606"/>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6A36B7-A767-4248-A175-AA95F35126FB}"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791799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4B6CA0E-8B7C-418C-93AC-BE492B23C415}" type="datetime1">
              <a:rPr lang="en-US" smtClean="0">
                <a:solidFill>
                  <a:srgbClr val="696464"/>
                </a:solidFill>
              </a:rPr>
              <a:t>8/1/2018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16625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A0C107-1AFF-4B1A-AB97-5740B83C1C1F}" type="datetime1">
              <a:rPr lang="en-US" smtClean="0">
                <a:solidFill>
                  <a:srgbClr val="696464"/>
                </a:solidFill>
              </a:rPr>
              <a:t>8/1/2018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130545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EED716-3C4D-4335-9F0B-1297FD38EA23}"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C2481E-0D37-4C71-98AC-E857D4ED1E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272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1C17AD4-0F66-4CED-99F1-965F34AB1D69}"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AA76F-3887-45AE-B00E-152F001B24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44478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0CB46-E80C-4EE3-BA7A-3230BECD1A5F}"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0971405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ACCE65-C035-418C-BE60-215FEE91F937}"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471982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A7C01A-2FCA-4ADA-A1DC-2D7E03F6E887}"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7693079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B4BEDC-CF39-44AC-B385-4A18F303B64A}"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3144031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B435BA-46C6-420D-A11A-8230E9D596FB}"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1940206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7352D-9B40-49D5-86ED-D144CE717355}"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0088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18DB1-436A-42FC-9975-78EF5321FCF6}"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0376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AF79F-B0C6-4C66-ACA2-6C5782ECE68C}"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2843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7F46B-2368-402D-9CD3-1F061B086065}" type="datetime1">
              <a:rPr lang="en-US" smtClean="0">
                <a:solidFill>
                  <a:prstClr val="black">
                    <a:tint val="75000"/>
                  </a:prstClr>
                </a:solidFill>
              </a:r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0245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5FD163-9A99-4249-9E3D-0DB191DA3CEA}" type="datetime1">
              <a:rPr lang="en-US" smtClean="0">
                <a:solidFill>
                  <a:prstClr val="black">
                    <a:tint val="75000"/>
                  </a:prstClr>
                </a:solidFill>
              </a:rPr>
              <a:t>8/1/2018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08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421AE38-1683-4839-9697-48B83FB7CB6A}"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0C03B2-3642-4FB7-813B-1489D79110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87413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7B636-FC28-42B2-8466-A69F1CD8FAF4}" type="datetime1">
              <a:rPr lang="en-US" smtClean="0">
                <a:solidFill>
                  <a:prstClr val="black">
                    <a:tint val="75000"/>
                  </a:prstClr>
                </a:solidFill>
              </a:rPr>
              <a:t>8/1/2018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0191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2F269-032A-4A5E-AB99-F3728F9B5296}" type="datetime1">
              <a:rPr lang="en-US" smtClean="0">
                <a:solidFill>
                  <a:prstClr val="black">
                    <a:tint val="75000"/>
                  </a:prstClr>
                </a:solidFill>
              </a:rPr>
              <a:t>8/1/2018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8359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051A3-87E6-4EB1-BFF8-98C48887F716}" type="datetime1">
              <a:rPr lang="en-US" smtClean="0">
                <a:solidFill>
                  <a:prstClr val="black">
                    <a:tint val="75000"/>
                  </a:prstClr>
                </a:solidFill>
              </a:r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317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56833-D51A-4A76-9FAC-7DE6B77C3727}" type="datetime1">
              <a:rPr lang="en-US" smtClean="0">
                <a:solidFill>
                  <a:prstClr val="black">
                    <a:tint val="75000"/>
                  </a:prstClr>
                </a:solidFill>
              </a:rPr>
              <a:t>8/1/2018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9950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59A53-D727-4FF0-B26B-3E2755C0AFA9}"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3951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1AF1D-46C2-4093-A899-5A762585698F}"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8228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2186B96-6923-44AF-BE10-25024B39BE33}" type="datetime1">
              <a:rPr lang="en-US" smtClean="0"/>
              <a:pPr/>
              <a:t>8/1/2018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94764245"/>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CCAB5B0-4E57-47A7-980F-CB47A62E4AAB}" type="datetime1">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94802387"/>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AE40472-94B0-4FB6-81DA-1F7860ADAAAA}" type="datetime1">
              <a:rPr lang="en-US" smtClean="0"/>
              <a:pPr/>
              <a:t>8/1/2018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03018656"/>
      </p:ext>
    </p:extLst>
  </p:cSld>
  <p:clrMapOvr>
    <a:overrideClrMapping bg1="lt1" tx1="dk1" bg2="lt2" tx2="dk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36014A5-95CB-4734-97AA-601278722725}" type="datetime1">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624433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755FCD-790F-4770-83E6-6C2F495B39C5}"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A20AB0-6516-486B-96E0-4F10BE6EAB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309333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9F2D28E-EE7E-4B61-BBAA-DF5A791C2CCB}" type="datetime1">
              <a:rPr lang="en-US" smtClean="0"/>
              <a:pPr/>
              <a:t>8/1/2018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413702125"/>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8D3887-B5F8-4575-B04F-93C8A020E5A9}" type="datetime1">
              <a:rPr lang="en-US" smtClean="0"/>
              <a:pPr/>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71873582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F3FDF06F-2BD9-4809-95FD-5F2F2309CCF0}" type="datetime1">
              <a:rPr lang="en-US" smtClean="0"/>
              <a:pPr/>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2315F1A-1988-463E-B166-C49A8F610AAD}" type="slidenum">
              <a:rPr lang="en-US" smtClean="0"/>
              <a:pPr/>
              <a:t>‹#›</a:t>
            </a:fld>
            <a:endParaRPr lang="en-US"/>
          </a:p>
        </p:txBody>
      </p:sp>
    </p:spTree>
    <p:extLst>
      <p:ext uri="{BB962C8B-B14F-4D97-AF65-F5344CB8AC3E}">
        <p14:creationId xmlns:p14="http://schemas.microsoft.com/office/powerpoint/2010/main" val="42644517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023EF1BF-6126-429D-BDE7-A79A5F6C3719}" type="datetime1">
              <a:rPr lang="en-US" smtClean="0"/>
              <a:pPr/>
              <a:t>8/1/2018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814710768"/>
      </p:ext>
    </p:extLst>
  </p:cSld>
  <p:clrMapOvr>
    <a:overrideClrMapping bg1="lt1" tx1="dk1" bg2="lt2" tx2="dk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68A1A404-D9B0-4FA0-A64B-FFE83AFA7997}" type="datetime1">
              <a:rPr lang="en-US" smtClean="0"/>
              <a:pPr/>
              <a:t>8/1/2018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421765014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C6D79-0484-42CB-B5BE-D18718296974}" type="datetime1">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111427606"/>
      </p:ext>
    </p:extLst>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430DC6-A9DB-400C-B4C6-746941FD6074}" type="datetime1">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32251057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EE45AE-7197-4BF3-977E-01862BCB587B}"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97ACB3-D99F-4A08-8CCE-716BF24AD6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0707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26F3344D-AE3C-4E1B-91B2-CA6CD58D6C54}"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6141A9A-E8D0-433F-A679-B45705632F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6392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84B5B1E-4B63-4CB1-95E7-7F5C0439CC7C}"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16187C-BA36-4E56-93B2-7C2EECED39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069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A118EB-6D37-4052-B5E9-CBD79611485D}"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C2481E-0D37-4C71-98AC-E857D4ED1E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6130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87DF4B7-C5D0-4D1C-BC16-FC57E3B0D742}"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89457A-FDF8-4FF4-9959-64D79A0604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508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88865E0-AA59-4CEF-B183-D7128AB7EAFE}"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044235-2532-4A71-95FE-E93CBA85C7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7416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58010F3-B861-4407-90E2-2D42860BD2A1}" type="datetime1">
              <a:rPr lang="en-US" smtClean="0">
                <a:solidFill>
                  <a:srgbClr val="000000"/>
                </a:solidFill>
              </a:rPr>
              <a:t>8/1/2018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9C09E7-3951-4D8F-965C-B84F8D58CB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884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EE061E9-4DDD-43B0-B545-B9B9CD893993}"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89457A-FDF8-4FF4-9959-64D79A0604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7518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B076BEF-C564-4A31-8D9C-FB10E0A03A9B}" type="datetime1">
              <a:rPr lang="en-US" smtClean="0">
                <a:solidFill>
                  <a:srgbClr val="000000"/>
                </a:solidFill>
              </a:rPr>
              <a:t>8/1/2018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E8BCD52-A98D-4FD1-82AE-E4F8C6E730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4838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CA9E43B-AE6C-4D0C-9988-7ABDE392430D}" type="datetime1">
              <a:rPr lang="en-US" smtClean="0">
                <a:solidFill>
                  <a:srgbClr val="000000"/>
                </a:solidFill>
              </a:rPr>
              <a:t>8/1/2018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559449-C7A6-491A-A358-FD7539FF01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7833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A4DFB76-19EF-43EA-96A2-A6CBB33F0FFE}"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AA76F-3887-45AE-B00E-152F001B24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8900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7081982-8318-4F32-BD80-227E7B6D5C44}"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0C03B2-3642-4FB7-813B-1489D79110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0634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171E9B-2C31-4CC8-8586-D6707CEA854D}"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A20AB0-6516-486B-96E0-4F10BE6EAB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2561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BCD9D1-2BD1-43E5-BBF2-350E2510694D}"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97ACB3-D99F-4A08-8CCE-716BF24AD6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519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CCFBF2B-BBED-4A08-BE64-8DCD75B1CA25}"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6141A9A-E8D0-433F-A679-B45705632F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0079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A77E8AA-3630-4B14-B176-0075419A9A61}" type="datetime1">
              <a:rPr lang="en-US" smtClean="0">
                <a:solidFill>
                  <a:srgbClr val="DFE6D0"/>
                </a:solidFill>
              </a:rPr>
              <a:t>8/1/2018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46197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F42A-8838-4BA6-A687-800DA22754DC}" type="datetime1">
              <a:rPr lang="en-US" smtClean="0">
                <a:solidFill>
                  <a:srgbClr val="DFE6D0"/>
                </a:solidFill>
              </a:rPr>
              <a:t>8/1/2018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58939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CD12C87-7094-4DD1-B4E0-C251BC39AE32}" type="datetime1">
              <a:rPr lang="en-US" smtClean="0">
                <a:solidFill>
                  <a:srgbClr val="1D3641"/>
                </a:solidFill>
              </a:rPr>
              <a:t>8/1/2018</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BEAC1709-54A5-4EE5-84A0-41BE9C854509}"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339837029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8372224-F057-4FA4-9F22-4D0DB3A9DE72}"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044235-2532-4A71-95FE-E93CBA85C7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8727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32CD39-67D5-44D7-A6CE-468A366FA083}" type="datetime1">
              <a:rPr lang="en-US" smtClean="0">
                <a:solidFill>
                  <a:srgbClr val="DFE6D0"/>
                </a:solidFill>
              </a:rPr>
              <a:t>8/1/2018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737609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F82EEB-F36C-4363-9FED-A4088632595B}" type="datetime1">
              <a:rPr lang="en-US" smtClean="0">
                <a:solidFill>
                  <a:srgbClr val="DFE6D0"/>
                </a:solidFill>
              </a:rPr>
              <a:t>8/1/2018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045106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579C6-09E6-4F03-BA31-B86BC74926E0}" type="datetime1">
              <a:rPr lang="en-US" smtClean="0">
                <a:solidFill>
                  <a:srgbClr val="DFE6D0"/>
                </a:solidFill>
              </a:rPr>
              <a:t>8/1/2018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725287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58550-805A-469D-9EA3-7B04C928D1B3}" type="datetime1">
              <a:rPr lang="en-US" smtClean="0">
                <a:solidFill>
                  <a:srgbClr val="DFE6D0"/>
                </a:solidFill>
              </a:rPr>
              <a:t>8/1/2018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38357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6CF274-3E38-4638-8FAA-27A4BAA230FE}" type="datetime1">
              <a:rPr lang="en-US" smtClean="0">
                <a:solidFill>
                  <a:srgbClr val="DFE6D0"/>
                </a:solidFill>
              </a:rPr>
              <a:t>8/1/2018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8972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0616615-6B22-41BC-8575-1612B35AA263}" type="datetime1">
              <a:rPr lang="en-US" smtClean="0">
                <a:solidFill>
                  <a:srgbClr val="DFE6D0"/>
                </a:solidFill>
              </a:rPr>
              <a:t>8/1/2018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4559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5089D-739B-4E28-B072-49D620A8B92D}" type="datetime1">
              <a:rPr lang="en-US" smtClean="0">
                <a:solidFill>
                  <a:srgbClr val="DFE6D0"/>
                </a:solidFill>
              </a:rPr>
              <a:t>8/1/2018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256643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A8BF1-72A1-4C5F-87AE-670A4C6B43B6}" type="datetime1">
              <a:rPr lang="en-US" smtClean="0">
                <a:solidFill>
                  <a:srgbClr val="DFE6D0"/>
                </a:solidFill>
              </a:rPr>
              <a:t>8/1/2018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713393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B71943-1156-4309-A071-BE155E78A2AA}"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45337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F7C5C-6EF9-4395-AFD0-9DD6EFE14EA6}"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7130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D4F2A-1FA6-43CE-BF22-303DD28C9C21}" type="datetime1">
              <a:rPr lang="en-US" smtClean="0">
                <a:solidFill>
                  <a:srgbClr val="000000"/>
                </a:solidFill>
              </a:rPr>
              <a:t>8/1/2018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9C09E7-3951-4D8F-965C-B84F8D58CB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1201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3FD4A-DC69-40FD-B659-4433F92BE0FB}"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58160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2765C-6C91-4A41-9FCF-E4981094E1F4}"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782095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53DC2-7787-4730-87EA-AD37C2187D8D}"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187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4ABDA1-071E-4773-9D32-42AFDA6A35F2}"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10623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C35BB-BD4B-4D28-B763-CF53D1553C82}"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18639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83A7A-762E-4C2A-814A-321986E950B6}"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960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1531D-E30E-4AEA-8F13-83352C52ACAD}"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55933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3690E-C087-4856-BD03-A47CCAB4F6D1}"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10542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0B063-DA90-4DA8-989E-401E46234713}"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82600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5F92A52-1479-41AA-97F2-F73F71579FC5}" type="datetime1">
              <a:rPr lang="en-US" smtClean="0">
                <a:solidFill>
                  <a:srgbClr val="000000"/>
                </a:solidFill>
              </a:rPr>
              <a:t>8/1/2018</a:t>
            </a:fld>
            <a:endParaRPr lang="en-US">
              <a:solidFill>
                <a:srgbClr val="000000"/>
              </a:solidFill>
            </a:endParaRPr>
          </a:p>
        </p:txBody>
      </p:sp>
      <p:sp>
        <p:nvSpPr>
          <p:cNvPr id="19" name="Footer Placeholder 18"/>
          <p:cNvSpPr>
            <a:spLocks noGrp="1"/>
          </p:cNvSpPr>
          <p:nvPr>
            <p:ph type="ftr" sz="quarter" idx="11"/>
          </p:nvPr>
        </p:nvSpPr>
        <p:spPr/>
        <p:txBody>
          <a:bodyPr/>
          <a:lstStyle/>
          <a:p>
            <a:endParaRPr lang="en-US">
              <a:solidFill>
                <a:srgbClr val="000000"/>
              </a:solidFill>
            </a:endParaRPr>
          </a:p>
        </p:txBody>
      </p:sp>
      <p:sp>
        <p:nvSpPr>
          <p:cNvPr id="27" name="Slide Number Placeholder 26"/>
          <p:cNvSpPr>
            <a:spLocks noGrp="1"/>
          </p:cNvSpPr>
          <p:nvPr>
            <p:ph type="sldNum" sz="quarter" idx="12"/>
          </p:nvPr>
        </p:nvSpPr>
        <p:spPr/>
        <p:txBody>
          <a:bodyPr/>
          <a:lstStyle/>
          <a:p>
            <a:fld id="{71C4028D-A0D4-4C3D-8CC6-F43B76BBD14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003155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FEF0313-B51D-441E-894E-1E7A4659AD3E}" type="datetime1">
              <a:rPr lang="en-US" smtClean="0">
                <a:solidFill>
                  <a:srgbClr val="000000"/>
                </a:solidFill>
              </a:rPr>
              <a:t>8/1/2018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E8BCD52-A98D-4FD1-82AE-E4F8C6E730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1231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BFA9FA-05EA-465A-8A1C-493D61652DC7}"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19BF0C8A-FD1E-4751-B721-BB91C2AF3EE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899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F0A009-8BC8-4E5F-90A7-7E17FCD6E6FC}"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60A9EF2-58B1-4B0B-A778-83689B848B1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962091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1C16B1-3F4D-4D64-951E-5FE54D72966E}"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600A5C6A-FD07-4298-A41A-0CC589D64E3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0466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3BAF97-8676-48F2-B64E-7A21228CCFFD}" type="datetime1">
              <a:rPr lang="en-US" smtClean="0">
                <a:solidFill>
                  <a:srgbClr val="000000"/>
                </a:solidFill>
              </a:rPr>
              <a:t>8/1/2018</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D13B666A-BD75-4BEE-A453-97EC775424C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9306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AB835FF-5FD6-4213-9DB1-E7DC40E7B5E2}" type="datetime1">
              <a:rPr lang="en-US" smtClean="0">
                <a:solidFill>
                  <a:srgbClr val="000000"/>
                </a:solidFill>
              </a:rPr>
              <a:t>8/1/2018</a:t>
            </a:fld>
            <a:endParaRPr lang="en-US">
              <a:solidFill>
                <a:srgbClr val="000000"/>
              </a:solidFill>
            </a:endParaRPr>
          </a:p>
        </p:txBody>
      </p:sp>
      <p:sp>
        <p:nvSpPr>
          <p:cNvPr id="8" name="Slide Number Placeholder 7"/>
          <p:cNvSpPr>
            <a:spLocks noGrp="1"/>
          </p:cNvSpPr>
          <p:nvPr>
            <p:ph type="sldNum" sz="quarter" idx="11"/>
          </p:nvPr>
        </p:nvSpPr>
        <p:spPr/>
        <p:txBody>
          <a:bodyPr/>
          <a:lstStyle/>
          <a:p>
            <a:fld id="{4E1B0B91-EA48-4C9B-AEC1-EA0DECAEE3F1}"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1873575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9430A-5D7F-4FBC-A728-5D94C2C53337}" type="datetime1">
              <a:rPr lang="en-US" smtClean="0">
                <a:solidFill>
                  <a:srgbClr val="000000"/>
                </a:solidFill>
              </a:rPr>
              <a:t>8/1/2018</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00A46635-A051-4AED-8986-E5F3629D1F9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4026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F7D512-47F6-4EF4-A341-27DBFB8EE05E}"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9AD5198F-8B1D-4953-8FC3-6320C5B2607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3476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0BD7C81-9CA4-475E-9947-CB5D0954587B}"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F647C495-CAE8-4C9D-9668-24380E99CFD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7350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312712-C439-40AA-9205-28D02E08B4EB}"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62CF7691-FD3B-490A-9E21-9FF41564A70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2781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F9292C-841D-4C1C-8067-7E6F2F72106C}" type="datetime1">
              <a:rPr lang="en-US" smtClean="0">
                <a:solidFill>
                  <a:srgbClr val="000000"/>
                </a:solidFill>
              </a:rPr>
              <a:t>8/1/2018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9152A1C-9D0B-4EB9-A976-4E6D9CE35EC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DF08CD0-2A2A-4BFC-8772-00225A8C9448}" type="datetime1">
              <a:rPr lang="en-US" smtClean="0">
                <a:solidFill>
                  <a:srgbClr val="000000"/>
                </a:solidFill>
              </a:rPr>
              <a:t>8/1/2018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559449-C7A6-491A-A358-FD7539FF01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7648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A71B51-AE7D-4F60-954C-24F3DBA622C6}" type="datetime1">
              <a:rPr lang="en-US" smtClean="0">
                <a:solidFill>
                  <a:srgbClr val="696464"/>
                </a:solidFill>
              </a:rPr>
              <a:t>8/1/2018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AC1709-54A5-4EE5-84A0-41BE9C85450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2607406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8BC424-889B-4D87-9573-2652482E9EFB}"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36253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AA1C29-1A08-49D4-A822-53641F1AA597}"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159673215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D8771E-E30F-4DAA-A595-E18ED33E6D3B}"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47698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69F8F0-969A-4C56-9C47-CF211A2187F6}" type="datetime1">
              <a:rPr lang="en-US" smtClean="0">
                <a:solidFill>
                  <a:srgbClr val="696464"/>
                </a:solidFill>
              </a:rPr>
              <a:t>8/1/2018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04778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98101A-0CAF-49D1-BDC7-3B856C379BEC}" type="datetime1">
              <a:rPr lang="en-US" smtClean="0">
                <a:solidFill>
                  <a:srgbClr val="696464"/>
                </a:solidFill>
              </a:rPr>
              <a:t>8/1/2018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701366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514A6-EF69-4F25-B9ED-E0F9D86CA752}"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512654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20F0EE6-01F9-434D-A412-D25DC991B4A2}"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408516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F3E217-BDE6-4C6C-B433-F73BA44E5ABC}"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8021848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DEA0C5-4E5B-49D1-92E2-26456A20F9AC}"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96273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FF6F67F-9877-4AE4-B240-923767EE21D7}"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AA76F-3887-45AE-B00E-152F001B24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49188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1F9AB-E941-48F8-91B5-9FD50334B3CE}"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2115349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4C3DA58-36A5-4F04-BAC7-A6E79F4D071A}" type="datetime1">
              <a:rPr lang="en-US" smtClean="0">
                <a:solidFill>
                  <a:srgbClr val="696464"/>
                </a:solidFill>
              </a:rPr>
              <a:t>8/1/2018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AC1709-54A5-4EE5-84A0-41BE9C85450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06143979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6BF0345-6507-4522-8759-4CE65DFD163E}"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709128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1F81DD-2240-437F-8931-418C3E0558B7}"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421154188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7744173-B851-459E-9CAB-D54B60FA43A4}"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81484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F6CDA08-2DEC-452E-9553-D2D953A98D68}" type="datetime1">
              <a:rPr lang="en-US" smtClean="0">
                <a:solidFill>
                  <a:srgbClr val="696464"/>
                </a:solidFill>
              </a:rPr>
              <a:t>8/1/2018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796292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57D015-9E8B-4227-93B1-34F4619A9DE3}" type="datetime1">
              <a:rPr lang="en-US" smtClean="0">
                <a:solidFill>
                  <a:srgbClr val="696464"/>
                </a:solidFill>
              </a:rPr>
              <a:t>8/1/2018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0496466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E33B7-4936-416C-A366-1DD430115E28}"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9890044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225921-3C08-4228-8539-6B72260308F4}"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51517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73102E-74FD-4B62-A0B7-1C06BD6CCB35}"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21417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1CAEF59-8001-4FEB-9525-87A1CC6451C8}" type="datetime1">
              <a:rPr lang="en-US" smtClean="0">
                <a:solidFill>
                  <a:srgbClr val="000000"/>
                </a:solidFill>
              </a:rPr>
              <a:t>8/1/2018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0C03B2-3642-4FB7-813B-1489D79110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17097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BDB201-993C-4540-8512-45E9EAA0BCF0}"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6419622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98DED0-289A-4E14-A48A-5DF23D61A569}"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4240390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F6B87A-7DB4-44E1-A23C-E7673F602A21}" type="datetime1">
              <a:rPr lang="en-US" smtClean="0">
                <a:solidFill>
                  <a:srgbClr val="696464"/>
                </a:solidFill>
              </a:rPr>
              <a:t>8/1/2018</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AC1709-54A5-4EE5-84A0-41BE9C85450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13201826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C80BA40-3A2B-4F92-B5BF-8D781B1F4C64}"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BEAC1709-54A5-4EE5-84A0-41BE9C85450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1505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86E809-FD62-47BF-80E3-08B54520B05A}" type="datetime1">
              <a:rPr lang="en-US" smtClean="0">
                <a:solidFill>
                  <a:srgbClr val="696464"/>
                </a:solidFill>
              </a:rPr>
              <a:t>8/1/2018</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318302417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CEA78E-17D3-4670-BD9D-2AB7A081A522}"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341739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09B80C-655D-46B2-AED5-5FFEDAFAFF2B}" type="datetime1">
              <a:rPr lang="en-US" smtClean="0">
                <a:solidFill>
                  <a:srgbClr val="696464"/>
                </a:solidFill>
              </a:rPr>
              <a:t>8/1/2018</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026646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A9B9E0-3D5B-4C09-AB8F-3DBC1BA18B15}" type="datetime1">
              <a:rPr lang="en-US" smtClean="0">
                <a:solidFill>
                  <a:srgbClr val="696464"/>
                </a:solidFill>
              </a:rPr>
              <a:t>8/1/2018</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18557426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E50ED-1BE1-4AD0-8CE2-0C00B49786C3}"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EAC1709-54A5-4EE5-84A0-41BE9C854509}" type="slidenum">
              <a:rPr lang="en-US" smtClean="0"/>
              <a:pPr/>
              <a:t>‹#›</a:t>
            </a:fld>
            <a:endParaRPr lang="en-US"/>
          </a:p>
        </p:txBody>
      </p:sp>
    </p:spTree>
    <p:extLst>
      <p:ext uri="{BB962C8B-B14F-4D97-AF65-F5344CB8AC3E}">
        <p14:creationId xmlns:p14="http://schemas.microsoft.com/office/powerpoint/2010/main" val="25627850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D54770-2B0A-45A9-A5B9-93579C4DBDA2}" type="datetime1">
              <a:rPr lang="en-US" smtClean="0">
                <a:solidFill>
                  <a:srgbClr val="696464"/>
                </a:solidFill>
              </a:rPr>
              <a:t>8/1/2018</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9911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5.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heme" Target="../theme/theme16.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0.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1143000"/>
          </a:xfrm>
          <a:prstGeom prst="rect">
            <a:avLst/>
          </a:prstGeom>
          <a:noFill/>
          <a:ln>
            <a:noFill/>
          </a:ln>
          <a:effectLst>
            <a:outerShdw dist="89803" dir="81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D28F5234-6D37-4239-85E8-D87652483167}" type="datetime1">
              <a:rPr lang="en-US" smtClean="0">
                <a:solidFill>
                  <a:srgbClr val="000000"/>
                </a:solidFill>
              </a:rPr>
              <a:t>8/1/2018</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40AAEA8-6E20-4281-9C61-83BF32158195}"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1031" name="Picture 7" descr="BU small"/>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482013" y="6172200"/>
            <a:ext cx="661987"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927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rtl="0" fontAlgn="base">
        <a:spcBef>
          <a:spcPct val="0"/>
        </a:spcBef>
        <a:spcAft>
          <a:spcPct val="0"/>
        </a:spcAft>
        <a:defRPr sz="4000">
          <a:solidFill>
            <a:srgbClr val="FFCC00"/>
          </a:solidFill>
          <a:latin typeface="+mj-lt"/>
          <a:ea typeface="+mj-ea"/>
          <a:cs typeface="+mj-cs"/>
        </a:defRPr>
      </a:lvl1pPr>
      <a:lvl2pPr algn="ctr" rtl="0" fontAlgn="base">
        <a:spcBef>
          <a:spcPct val="0"/>
        </a:spcBef>
        <a:spcAft>
          <a:spcPct val="0"/>
        </a:spcAft>
        <a:defRPr sz="4000">
          <a:solidFill>
            <a:srgbClr val="FFCC00"/>
          </a:solidFill>
          <a:latin typeface="Arial Black" pitchFamily="34" charset="0"/>
        </a:defRPr>
      </a:lvl2pPr>
      <a:lvl3pPr algn="ctr" rtl="0" fontAlgn="base">
        <a:spcBef>
          <a:spcPct val="0"/>
        </a:spcBef>
        <a:spcAft>
          <a:spcPct val="0"/>
        </a:spcAft>
        <a:defRPr sz="4000">
          <a:solidFill>
            <a:srgbClr val="FFCC00"/>
          </a:solidFill>
          <a:latin typeface="Arial Black" pitchFamily="34" charset="0"/>
        </a:defRPr>
      </a:lvl3pPr>
      <a:lvl4pPr algn="ctr" rtl="0" fontAlgn="base">
        <a:spcBef>
          <a:spcPct val="0"/>
        </a:spcBef>
        <a:spcAft>
          <a:spcPct val="0"/>
        </a:spcAft>
        <a:defRPr sz="4000">
          <a:solidFill>
            <a:srgbClr val="FFCC00"/>
          </a:solidFill>
          <a:latin typeface="Arial Black" pitchFamily="34" charset="0"/>
        </a:defRPr>
      </a:lvl4pPr>
      <a:lvl5pPr algn="ctr" rtl="0" fontAlgn="base">
        <a:spcBef>
          <a:spcPct val="0"/>
        </a:spcBef>
        <a:spcAft>
          <a:spcPct val="0"/>
        </a:spcAft>
        <a:defRPr sz="4000">
          <a:solidFill>
            <a:srgbClr val="FFCC00"/>
          </a:solidFill>
          <a:latin typeface="Arial Black" pitchFamily="34" charset="0"/>
        </a:defRPr>
      </a:lvl5pPr>
      <a:lvl6pPr marL="457200" algn="ctr" rtl="0" fontAlgn="base">
        <a:spcBef>
          <a:spcPct val="0"/>
        </a:spcBef>
        <a:spcAft>
          <a:spcPct val="0"/>
        </a:spcAft>
        <a:defRPr sz="4000">
          <a:solidFill>
            <a:srgbClr val="FFCC00"/>
          </a:solidFill>
          <a:latin typeface="Arial Black" pitchFamily="34" charset="0"/>
        </a:defRPr>
      </a:lvl6pPr>
      <a:lvl7pPr marL="914400" algn="ctr" rtl="0" fontAlgn="base">
        <a:spcBef>
          <a:spcPct val="0"/>
        </a:spcBef>
        <a:spcAft>
          <a:spcPct val="0"/>
        </a:spcAft>
        <a:defRPr sz="4000">
          <a:solidFill>
            <a:srgbClr val="FFCC00"/>
          </a:solidFill>
          <a:latin typeface="Arial Black" pitchFamily="34" charset="0"/>
        </a:defRPr>
      </a:lvl7pPr>
      <a:lvl8pPr marL="1371600" algn="ctr" rtl="0" fontAlgn="base">
        <a:spcBef>
          <a:spcPct val="0"/>
        </a:spcBef>
        <a:spcAft>
          <a:spcPct val="0"/>
        </a:spcAft>
        <a:defRPr sz="4000">
          <a:solidFill>
            <a:srgbClr val="FFCC00"/>
          </a:solidFill>
          <a:latin typeface="Arial Black" pitchFamily="34" charset="0"/>
        </a:defRPr>
      </a:lvl8pPr>
      <a:lvl9pPr marL="1828800" algn="ctr" rtl="0" fontAlgn="base">
        <a:spcBef>
          <a:spcPct val="0"/>
        </a:spcBef>
        <a:spcAft>
          <a:spcPct val="0"/>
        </a:spcAft>
        <a:defRPr sz="4000">
          <a:solidFill>
            <a:srgbClr val="FFCC00"/>
          </a:solidFill>
          <a:latin typeface="Arial Black" pitchFamily="34" charset="0"/>
        </a:defRPr>
      </a:lvl9pPr>
    </p:titleStyle>
    <p:bodyStyle>
      <a:lvl1pPr marL="342900" indent="-342900" algn="l" rtl="0" fontAlgn="base">
        <a:spcBef>
          <a:spcPct val="20000"/>
        </a:spcBef>
        <a:spcAft>
          <a:spcPct val="0"/>
        </a:spcAft>
        <a:buClr>
          <a:srgbClr val="FFCC00"/>
        </a:buClr>
        <a:buChar char="•"/>
        <a:defRPr sz="3200">
          <a:solidFill>
            <a:schemeClr val="bg1"/>
          </a:solidFill>
          <a:latin typeface="+mn-lt"/>
          <a:ea typeface="+mn-ea"/>
          <a:cs typeface="+mn-cs"/>
        </a:defRPr>
      </a:lvl1pPr>
      <a:lvl2pPr marL="742950" indent="-285750" algn="l" rtl="0" fontAlgn="base">
        <a:spcBef>
          <a:spcPct val="20000"/>
        </a:spcBef>
        <a:spcAft>
          <a:spcPct val="0"/>
        </a:spcAft>
        <a:buClr>
          <a:srgbClr val="FFCC00"/>
        </a:buClr>
        <a:buChar char="–"/>
        <a:defRPr sz="2800">
          <a:solidFill>
            <a:schemeClr val="bg1"/>
          </a:solidFill>
          <a:latin typeface="+mn-lt"/>
        </a:defRPr>
      </a:lvl2pPr>
      <a:lvl3pPr marL="1143000" indent="-228600" algn="l" rtl="0" fontAlgn="base">
        <a:spcBef>
          <a:spcPct val="20000"/>
        </a:spcBef>
        <a:spcAft>
          <a:spcPct val="0"/>
        </a:spcAft>
        <a:buClr>
          <a:srgbClr val="FFCC00"/>
        </a:buClr>
        <a:buChar char="•"/>
        <a:defRPr sz="2400">
          <a:solidFill>
            <a:schemeClr val="bg1"/>
          </a:solidFill>
          <a:latin typeface="+mn-lt"/>
        </a:defRPr>
      </a:lvl3pPr>
      <a:lvl4pPr marL="1600200" indent="-228600" algn="l" rtl="0" fontAlgn="base">
        <a:spcBef>
          <a:spcPct val="20000"/>
        </a:spcBef>
        <a:spcAft>
          <a:spcPct val="0"/>
        </a:spcAft>
        <a:buClr>
          <a:srgbClr val="FFCC00"/>
        </a:buClr>
        <a:buChar char="–"/>
        <a:defRPr sz="2000">
          <a:solidFill>
            <a:schemeClr val="bg1"/>
          </a:solidFill>
          <a:latin typeface="+mn-lt"/>
        </a:defRPr>
      </a:lvl4pPr>
      <a:lvl5pPr marL="2057400" indent="-228600" algn="l" rtl="0" fontAlgn="base">
        <a:spcBef>
          <a:spcPct val="20000"/>
        </a:spcBef>
        <a:spcAft>
          <a:spcPct val="0"/>
        </a:spcAft>
        <a:buClr>
          <a:srgbClr val="FFCC00"/>
        </a:buClr>
        <a:buChar char="»"/>
        <a:defRPr sz="2000">
          <a:solidFill>
            <a:schemeClr val="bg1"/>
          </a:solidFill>
          <a:latin typeface="+mn-lt"/>
        </a:defRPr>
      </a:lvl5pPr>
      <a:lvl6pPr marL="2514600" indent="-228600" algn="l" rtl="0" fontAlgn="base">
        <a:spcBef>
          <a:spcPct val="20000"/>
        </a:spcBef>
        <a:spcAft>
          <a:spcPct val="0"/>
        </a:spcAft>
        <a:buClr>
          <a:srgbClr val="FFCC00"/>
        </a:buClr>
        <a:buChar char="»"/>
        <a:defRPr sz="2000">
          <a:solidFill>
            <a:schemeClr val="bg1"/>
          </a:solidFill>
          <a:latin typeface="+mn-lt"/>
        </a:defRPr>
      </a:lvl6pPr>
      <a:lvl7pPr marL="2971800" indent="-228600" algn="l" rtl="0" fontAlgn="base">
        <a:spcBef>
          <a:spcPct val="20000"/>
        </a:spcBef>
        <a:spcAft>
          <a:spcPct val="0"/>
        </a:spcAft>
        <a:buClr>
          <a:srgbClr val="FFCC00"/>
        </a:buClr>
        <a:buChar char="»"/>
        <a:defRPr sz="2000">
          <a:solidFill>
            <a:schemeClr val="bg1"/>
          </a:solidFill>
          <a:latin typeface="+mn-lt"/>
        </a:defRPr>
      </a:lvl7pPr>
      <a:lvl8pPr marL="3429000" indent="-228600" algn="l" rtl="0" fontAlgn="base">
        <a:spcBef>
          <a:spcPct val="20000"/>
        </a:spcBef>
        <a:spcAft>
          <a:spcPct val="0"/>
        </a:spcAft>
        <a:buClr>
          <a:srgbClr val="FFCC00"/>
        </a:buClr>
        <a:buChar char="»"/>
        <a:defRPr sz="2000">
          <a:solidFill>
            <a:schemeClr val="bg1"/>
          </a:solidFill>
          <a:latin typeface="+mn-lt"/>
        </a:defRPr>
      </a:lvl8pPr>
      <a:lvl9pPr marL="3886200" indent="-228600" algn="l" rtl="0" fontAlgn="base">
        <a:spcBef>
          <a:spcPct val="20000"/>
        </a:spcBef>
        <a:spcAft>
          <a:spcPct val="0"/>
        </a:spcAft>
        <a:buClr>
          <a:srgbClr val="FF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C8C7688-FCB1-4897-9DAB-F28CE1491565}"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AC1709-54A5-4EE5-84A0-41BE9C854509}" type="slidenum">
              <a:rPr lang="en-US" smtClean="0"/>
              <a:pPr/>
              <a:t>‹#›</a:t>
            </a:fld>
            <a:endParaRPr lang="en-US"/>
          </a:p>
        </p:txBody>
      </p:sp>
    </p:spTree>
    <p:extLst>
      <p:ext uri="{BB962C8B-B14F-4D97-AF65-F5344CB8AC3E}">
        <p14:creationId xmlns:p14="http://schemas.microsoft.com/office/powerpoint/2010/main" val="313643339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756A069-8E65-4D00-8959-ED8383EFBA9B}"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AC1709-54A5-4EE5-84A0-41BE9C854509}" type="slidenum">
              <a:rPr lang="en-US" smtClean="0"/>
              <a:pPr/>
              <a:t>‹#›</a:t>
            </a:fld>
            <a:endParaRPr lang="en-US"/>
          </a:p>
        </p:txBody>
      </p:sp>
    </p:spTree>
    <p:extLst>
      <p:ext uri="{BB962C8B-B14F-4D97-AF65-F5344CB8AC3E}">
        <p14:creationId xmlns:p14="http://schemas.microsoft.com/office/powerpoint/2010/main" val="4209786008"/>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294F6B0-5DCF-4380-BF48-A315454AA217}"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AC1709-54A5-4EE5-84A0-41BE9C854509}" type="slidenum">
              <a:rPr lang="en-US" smtClean="0"/>
              <a:pPr/>
              <a:t>‹#›</a:t>
            </a:fld>
            <a:endParaRPr lang="en-US"/>
          </a:p>
        </p:txBody>
      </p:sp>
    </p:spTree>
    <p:extLst>
      <p:ext uri="{BB962C8B-B14F-4D97-AF65-F5344CB8AC3E}">
        <p14:creationId xmlns:p14="http://schemas.microsoft.com/office/powerpoint/2010/main" val="3919663253"/>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87F8E03-FA5B-4A73-ADFC-2515F03BEAE6}" type="datetime1">
              <a:rPr lang="en-US" smtClean="0">
                <a:solidFill>
                  <a:prstClr val="black"/>
                </a:solidFill>
              </a:rPr>
              <a:t>8/1/2018</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315F1A-1988-463E-B166-C49A8F610AA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0477802"/>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AA9CD-9804-4E62-8822-20D3B88F6EF5}" type="datetime1">
              <a:rPr lang="en-US" smtClean="0">
                <a:solidFill>
                  <a:prstClr val="white">
                    <a:tint val="75000"/>
                  </a:prstClr>
                </a:solidFill>
              </a:rPr>
              <a:t>8/1/2018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AE434-C808-47BC-9655-C6820856D0D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26377536"/>
      </p:ext>
    </p:extLst>
  </p:cSld>
  <p:clrMap bg1="dk1" tx1="lt1" bg2="dk2"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95CE1-AFA7-4FA4-B655-64FDF23B438F}"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BC063-EF64-4671-8E3C-788DF027E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519435"/>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5154" name="Group 2"/>
          <p:cNvGrpSpPr>
            <a:grpSpLocks/>
          </p:cNvGrpSpPr>
          <p:nvPr/>
        </p:nvGrpSpPr>
        <p:grpSpPr bwMode="auto">
          <a:xfrm>
            <a:off x="215900" y="76200"/>
            <a:ext cx="8686800" cy="6781800"/>
            <a:chOff x="136" y="48"/>
            <a:chExt cx="5472" cy="4272"/>
          </a:xfrm>
        </p:grpSpPr>
        <p:grpSp>
          <p:nvGrpSpPr>
            <p:cNvPr id="305155" name="Group 3"/>
            <p:cNvGrpSpPr>
              <a:grpSpLocks/>
            </p:cNvGrpSpPr>
            <p:nvPr userDrawn="1"/>
          </p:nvGrpSpPr>
          <p:grpSpPr bwMode="auto">
            <a:xfrm>
              <a:off x="136" y="48"/>
              <a:ext cx="5472" cy="212"/>
              <a:chOff x="136" y="48"/>
              <a:chExt cx="5472" cy="212"/>
            </a:xfrm>
          </p:grpSpPr>
          <p:grpSp>
            <p:nvGrpSpPr>
              <p:cNvPr id="305156" name="Group 4"/>
              <p:cNvGrpSpPr>
                <a:grpSpLocks/>
              </p:cNvGrpSpPr>
              <p:nvPr/>
            </p:nvGrpSpPr>
            <p:grpSpPr bwMode="auto">
              <a:xfrm>
                <a:off x="136" y="48"/>
                <a:ext cx="1056" cy="212"/>
                <a:chOff x="2544" y="2160"/>
                <a:chExt cx="1920" cy="384"/>
              </a:xfrm>
            </p:grpSpPr>
            <p:sp>
              <p:nvSpPr>
                <p:cNvPr id="305157" name="Rectangle 5"/>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58" name="Rectangle 6"/>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59" name="Rectangle 7"/>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60" name="Rectangle 8"/>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61" name="Rectangle 9"/>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162" name="Group 10"/>
              <p:cNvGrpSpPr>
                <a:grpSpLocks/>
              </p:cNvGrpSpPr>
              <p:nvPr/>
            </p:nvGrpSpPr>
            <p:grpSpPr bwMode="auto">
              <a:xfrm>
                <a:off x="1240" y="48"/>
                <a:ext cx="1056" cy="212"/>
                <a:chOff x="2544" y="2160"/>
                <a:chExt cx="1920" cy="384"/>
              </a:xfrm>
            </p:grpSpPr>
            <p:sp>
              <p:nvSpPr>
                <p:cNvPr id="305163" name="Rectangle 11"/>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64" name="Rectangle 12"/>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65" name="Rectangle 13"/>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66" name="Rectangle 14"/>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67" name="Rectangle 15"/>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168" name="Group 16"/>
              <p:cNvGrpSpPr>
                <a:grpSpLocks/>
              </p:cNvGrpSpPr>
              <p:nvPr/>
            </p:nvGrpSpPr>
            <p:grpSpPr bwMode="auto">
              <a:xfrm>
                <a:off x="2344" y="48"/>
                <a:ext cx="1056" cy="212"/>
                <a:chOff x="2544" y="2160"/>
                <a:chExt cx="1920" cy="384"/>
              </a:xfrm>
            </p:grpSpPr>
            <p:sp>
              <p:nvSpPr>
                <p:cNvPr id="305169" name="Rectangle 17"/>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70" name="Rectangle 18"/>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71" name="Rectangle 19"/>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72" name="Rectangle 20"/>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73" name="Rectangle 21"/>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174" name="Group 22"/>
              <p:cNvGrpSpPr>
                <a:grpSpLocks/>
              </p:cNvGrpSpPr>
              <p:nvPr/>
            </p:nvGrpSpPr>
            <p:grpSpPr bwMode="auto">
              <a:xfrm>
                <a:off x="3448" y="48"/>
                <a:ext cx="1056" cy="212"/>
                <a:chOff x="2544" y="2160"/>
                <a:chExt cx="1920" cy="384"/>
              </a:xfrm>
            </p:grpSpPr>
            <p:sp>
              <p:nvSpPr>
                <p:cNvPr id="305175" name="Rectangle 23"/>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76" name="Rectangle 24"/>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77" name="Rectangle 25"/>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78" name="Rectangle 26"/>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79" name="Rectangle 27"/>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180" name="Group 28"/>
              <p:cNvGrpSpPr>
                <a:grpSpLocks/>
              </p:cNvGrpSpPr>
              <p:nvPr/>
            </p:nvGrpSpPr>
            <p:grpSpPr bwMode="auto">
              <a:xfrm>
                <a:off x="4552" y="48"/>
                <a:ext cx="1056" cy="212"/>
                <a:chOff x="2544" y="2160"/>
                <a:chExt cx="1920" cy="384"/>
              </a:xfrm>
            </p:grpSpPr>
            <p:sp>
              <p:nvSpPr>
                <p:cNvPr id="305181" name="Rectangle 29"/>
                <p:cNvSpPr>
                  <a:spLocks noChangeArrowheads="1"/>
                </p:cNvSpPr>
                <p:nvPr/>
              </p:nvSpPr>
              <p:spPr bwMode="auto">
                <a:xfrm>
                  <a:off x="3504" y="2160"/>
                  <a:ext cx="960" cy="19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82" name="Rectangle 30"/>
                <p:cNvSpPr>
                  <a:spLocks noChangeArrowheads="1"/>
                </p:cNvSpPr>
                <p:nvPr/>
              </p:nvSpPr>
              <p:spPr bwMode="auto">
                <a:xfrm>
                  <a:off x="3504" y="2352"/>
                  <a:ext cx="960" cy="1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83" name="Rectangle 31"/>
                <p:cNvSpPr>
                  <a:spLocks noChangeArrowheads="1"/>
                </p:cNvSpPr>
                <p:nvPr/>
              </p:nvSpPr>
              <p:spPr bwMode="auto">
                <a:xfrm>
                  <a:off x="2544" y="2352"/>
                  <a:ext cx="960"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84" name="Rectangle 32"/>
                <p:cNvSpPr>
                  <a:spLocks noChangeArrowheads="1"/>
                </p:cNvSpPr>
                <p:nvPr/>
              </p:nvSpPr>
              <p:spPr bwMode="auto">
                <a:xfrm>
                  <a:off x="2544" y="216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85" name="Rectangle 33"/>
                <p:cNvSpPr>
                  <a:spLocks noChangeArrowheads="1"/>
                </p:cNvSpPr>
                <p:nvPr/>
              </p:nvSpPr>
              <p:spPr bwMode="auto">
                <a:xfrm>
                  <a:off x="2640" y="2256"/>
                  <a:ext cx="1728" cy="19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nvGrpSpPr>
            <p:cNvPr id="305186" name="Group 34"/>
            <p:cNvGrpSpPr>
              <a:grpSpLocks/>
            </p:cNvGrpSpPr>
            <p:nvPr userDrawn="1"/>
          </p:nvGrpSpPr>
          <p:grpSpPr bwMode="auto">
            <a:xfrm>
              <a:off x="192" y="4273"/>
              <a:ext cx="5328" cy="47"/>
              <a:chOff x="192" y="3840"/>
              <a:chExt cx="5328" cy="47"/>
            </a:xfrm>
          </p:grpSpPr>
          <p:grpSp>
            <p:nvGrpSpPr>
              <p:cNvPr id="305187" name="Group 35"/>
              <p:cNvGrpSpPr>
                <a:grpSpLocks/>
              </p:cNvGrpSpPr>
              <p:nvPr userDrawn="1"/>
            </p:nvGrpSpPr>
            <p:grpSpPr bwMode="auto">
              <a:xfrm>
                <a:off x="192" y="3840"/>
                <a:ext cx="624" cy="47"/>
                <a:chOff x="624" y="3706"/>
                <a:chExt cx="1056" cy="106"/>
              </a:xfrm>
            </p:grpSpPr>
            <p:sp>
              <p:nvSpPr>
                <p:cNvPr id="305188" name="Rectangle 36"/>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89" name="Rectangle 37"/>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190" name="Group 38"/>
              <p:cNvGrpSpPr>
                <a:grpSpLocks/>
              </p:cNvGrpSpPr>
              <p:nvPr userDrawn="1"/>
            </p:nvGrpSpPr>
            <p:grpSpPr bwMode="auto">
              <a:xfrm>
                <a:off x="864" y="3840"/>
                <a:ext cx="624" cy="47"/>
                <a:chOff x="624" y="3600"/>
                <a:chExt cx="1056" cy="106"/>
              </a:xfrm>
            </p:grpSpPr>
            <p:sp>
              <p:nvSpPr>
                <p:cNvPr id="305191" name="Rectangle 39"/>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92" name="Rectangle 40"/>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193" name="Group 41"/>
              <p:cNvGrpSpPr>
                <a:grpSpLocks/>
              </p:cNvGrpSpPr>
              <p:nvPr userDrawn="1"/>
            </p:nvGrpSpPr>
            <p:grpSpPr bwMode="auto">
              <a:xfrm>
                <a:off x="1536" y="3840"/>
                <a:ext cx="624" cy="47"/>
                <a:chOff x="624" y="3706"/>
                <a:chExt cx="1056" cy="106"/>
              </a:xfrm>
            </p:grpSpPr>
            <p:sp>
              <p:nvSpPr>
                <p:cNvPr id="305194" name="Rectangle 42"/>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95" name="Rectangle 43"/>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196" name="Group 44"/>
              <p:cNvGrpSpPr>
                <a:grpSpLocks/>
              </p:cNvGrpSpPr>
              <p:nvPr userDrawn="1"/>
            </p:nvGrpSpPr>
            <p:grpSpPr bwMode="auto">
              <a:xfrm>
                <a:off x="2208" y="3840"/>
                <a:ext cx="624" cy="47"/>
                <a:chOff x="624" y="3600"/>
                <a:chExt cx="1056" cy="106"/>
              </a:xfrm>
            </p:grpSpPr>
            <p:sp>
              <p:nvSpPr>
                <p:cNvPr id="305197" name="Rectangle 45"/>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198" name="Rectangle 46"/>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199" name="Group 47"/>
              <p:cNvGrpSpPr>
                <a:grpSpLocks/>
              </p:cNvGrpSpPr>
              <p:nvPr userDrawn="1"/>
            </p:nvGrpSpPr>
            <p:grpSpPr bwMode="auto">
              <a:xfrm>
                <a:off x="2880" y="3840"/>
                <a:ext cx="624" cy="47"/>
                <a:chOff x="624" y="3706"/>
                <a:chExt cx="1056" cy="106"/>
              </a:xfrm>
            </p:grpSpPr>
            <p:sp>
              <p:nvSpPr>
                <p:cNvPr id="305200" name="Rectangle 48"/>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201" name="Rectangle 49"/>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202" name="Group 50"/>
              <p:cNvGrpSpPr>
                <a:grpSpLocks/>
              </p:cNvGrpSpPr>
              <p:nvPr userDrawn="1"/>
            </p:nvGrpSpPr>
            <p:grpSpPr bwMode="auto">
              <a:xfrm>
                <a:off x="3552" y="3840"/>
                <a:ext cx="624" cy="47"/>
                <a:chOff x="624" y="3600"/>
                <a:chExt cx="1056" cy="106"/>
              </a:xfrm>
            </p:grpSpPr>
            <p:sp>
              <p:nvSpPr>
                <p:cNvPr id="305203" name="Rectangle 51"/>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204" name="Rectangle 52"/>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205" name="Group 53"/>
              <p:cNvGrpSpPr>
                <a:grpSpLocks/>
              </p:cNvGrpSpPr>
              <p:nvPr userDrawn="1"/>
            </p:nvGrpSpPr>
            <p:grpSpPr bwMode="auto">
              <a:xfrm>
                <a:off x="4224" y="3840"/>
                <a:ext cx="624" cy="47"/>
                <a:chOff x="624" y="3706"/>
                <a:chExt cx="1056" cy="106"/>
              </a:xfrm>
            </p:grpSpPr>
            <p:sp>
              <p:nvSpPr>
                <p:cNvPr id="305206" name="Rectangle 54"/>
                <p:cNvSpPr>
                  <a:spLocks noChangeArrowheads="1"/>
                </p:cNvSpPr>
                <p:nvPr userDrawn="1"/>
              </p:nvSpPr>
              <p:spPr bwMode="ltGray">
                <a:xfrm>
                  <a:off x="1152" y="3706"/>
                  <a:ext cx="528" cy="1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207" name="Rectangle 55"/>
                <p:cNvSpPr>
                  <a:spLocks noChangeArrowheads="1"/>
                </p:cNvSpPr>
                <p:nvPr userDrawn="1"/>
              </p:nvSpPr>
              <p:spPr bwMode="ltGray">
                <a:xfrm>
                  <a:off x="624" y="3706"/>
                  <a:ext cx="528" cy="10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nvGrpSpPr>
              <p:cNvPr id="305208" name="Group 56"/>
              <p:cNvGrpSpPr>
                <a:grpSpLocks/>
              </p:cNvGrpSpPr>
              <p:nvPr userDrawn="1"/>
            </p:nvGrpSpPr>
            <p:grpSpPr bwMode="auto">
              <a:xfrm>
                <a:off x="4896" y="3840"/>
                <a:ext cx="624" cy="47"/>
                <a:chOff x="624" y="3600"/>
                <a:chExt cx="1056" cy="106"/>
              </a:xfrm>
            </p:grpSpPr>
            <p:sp>
              <p:nvSpPr>
                <p:cNvPr id="305209" name="Rectangle 57"/>
                <p:cNvSpPr>
                  <a:spLocks noChangeArrowheads="1"/>
                </p:cNvSpPr>
                <p:nvPr userDrawn="1"/>
              </p:nvSpPr>
              <p:spPr bwMode="ltGray">
                <a:xfrm>
                  <a:off x="1152" y="3600"/>
                  <a:ext cx="528" cy="1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sp>
              <p:nvSpPr>
                <p:cNvPr id="305210" name="Rectangle 58"/>
                <p:cNvSpPr>
                  <a:spLocks noChangeArrowheads="1"/>
                </p:cNvSpPr>
                <p:nvPr userDrawn="1"/>
              </p:nvSpPr>
              <p:spPr bwMode="ltGray">
                <a:xfrm>
                  <a:off x="624" y="3600"/>
                  <a:ext cx="528" cy="10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smtClean="0">
                    <a:solidFill>
                      <a:srgbClr val="404176"/>
                    </a:solidFill>
                  </a:endParaRPr>
                </a:p>
              </p:txBody>
            </p:sp>
          </p:grpSp>
        </p:grpSp>
      </p:grpSp>
      <p:sp>
        <p:nvSpPr>
          <p:cNvPr id="305211" name="Rectangle 5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5212" name="Rectangle 6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5213" name="Rectangle 61"/>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Arial Narrow" pitchFamily="34" charset="0"/>
              </a:defRPr>
            </a:lvl1pPr>
          </a:lstStyle>
          <a:p>
            <a:pPr fontAlgn="base">
              <a:spcBef>
                <a:spcPct val="0"/>
              </a:spcBef>
              <a:spcAft>
                <a:spcPct val="0"/>
              </a:spcAft>
            </a:pPr>
            <a:fld id="{065A980D-0FBB-4BAC-ACCF-A838EE35CD56}" type="datetime1">
              <a:rPr lang="en-US" smtClean="0">
                <a:solidFill>
                  <a:srgbClr val="404176"/>
                </a:solidFill>
              </a:rPr>
              <a:t>8/1/2018</a:t>
            </a:fld>
            <a:endParaRPr lang="en-US" smtClean="0">
              <a:solidFill>
                <a:srgbClr val="404176"/>
              </a:solidFill>
            </a:endParaRPr>
          </a:p>
        </p:txBody>
      </p:sp>
      <p:sp>
        <p:nvSpPr>
          <p:cNvPr id="305214" name="Rectangle 62"/>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Arial Narrow" pitchFamily="34" charset="0"/>
              </a:defRPr>
            </a:lvl1pPr>
          </a:lstStyle>
          <a:p>
            <a:pPr fontAlgn="base">
              <a:spcBef>
                <a:spcPct val="0"/>
              </a:spcBef>
              <a:spcAft>
                <a:spcPct val="0"/>
              </a:spcAft>
            </a:pPr>
            <a:endParaRPr lang="en-US" smtClean="0">
              <a:solidFill>
                <a:srgbClr val="404176"/>
              </a:solidFill>
            </a:endParaRPr>
          </a:p>
        </p:txBody>
      </p:sp>
      <p:sp>
        <p:nvSpPr>
          <p:cNvPr id="305215" name="Rectangle 63"/>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Arial Narrow" pitchFamily="34" charset="0"/>
              </a:defRPr>
            </a:lvl1pPr>
          </a:lstStyle>
          <a:p>
            <a:pPr fontAlgn="base">
              <a:spcBef>
                <a:spcPct val="0"/>
              </a:spcBef>
              <a:spcAft>
                <a:spcPct val="0"/>
              </a:spcAft>
            </a:pPr>
            <a:fld id="{2B529529-5E31-42F6-8D4A-1F8A1A5D8993}" type="slidenum">
              <a:rPr lang="en-US" smtClean="0">
                <a:solidFill>
                  <a:srgbClr val="404176"/>
                </a:solidFill>
              </a:rPr>
              <a:pPr fontAlgn="base">
                <a:spcBef>
                  <a:spcPct val="0"/>
                </a:spcBef>
                <a:spcAft>
                  <a:spcPct val="0"/>
                </a:spcAft>
              </a:pPr>
              <a:t>‹#›</a:t>
            </a:fld>
            <a:endParaRPr lang="en-US" smtClean="0">
              <a:solidFill>
                <a:srgbClr val="404176"/>
              </a:solidFill>
            </a:endParaRPr>
          </a:p>
        </p:txBody>
      </p:sp>
    </p:spTree>
    <p:extLst>
      <p:ext uri="{BB962C8B-B14F-4D97-AF65-F5344CB8AC3E}">
        <p14:creationId xmlns:p14="http://schemas.microsoft.com/office/powerpoint/2010/main" val="288022977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SzPct val="80000"/>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folHlink"/>
        </a:buClr>
        <a:buSzPct val="65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841EB6-23AB-49D1-857A-24EE6EE63CED}" type="datetime1">
              <a:rPr lang="en-US" smtClean="0">
                <a:solidFill>
                  <a:srgbClr val="E3DED1">
                    <a:shade val="50000"/>
                  </a:srgbClr>
                </a:solidFill>
              </a:rPr>
              <a:t>8/1/2018</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2315F1A-1988-463E-B166-C49A8F610AAD}"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08442949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hf hdr="0" ft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2A386C6-0DF9-4610-8032-C324C5B54F7C}"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AC1709-54A5-4EE5-84A0-41BE9C854509}" type="slidenum">
              <a:rPr lang="en-US" smtClean="0"/>
              <a:pPr/>
              <a:t>‹#›</a:t>
            </a:fld>
            <a:endParaRPr lang="en-US"/>
          </a:p>
        </p:txBody>
      </p:sp>
    </p:spTree>
    <p:extLst>
      <p:ext uri="{BB962C8B-B14F-4D97-AF65-F5344CB8AC3E}">
        <p14:creationId xmlns:p14="http://schemas.microsoft.com/office/powerpoint/2010/main" val="4285410218"/>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88E7A-2BF9-4E8F-8808-1F4021953241}" type="datetime1">
              <a:rPr lang="en-US" smtClean="0">
                <a:solidFill>
                  <a:prstClr val="black">
                    <a:tint val="75000"/>
                  </a:prstClr>
                </a:solidFill>
              </a:rPr>
              <a:t>8/1/2018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BF415-0D39-417B-A7A5-5564278B20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94073"/>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1143000"/>
          </a:xfrm>
          <a:prstGeom prst="rect">
            <a:avLst/>
          </a:prstGeom>
          <a:noFill/>
          <a:ln>
            <a:noFill/>
          </a:ln>
          <a:effectLst>
            <a:outerShdw dist="89803" dir="81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CD7151AC-1A48-447A-A01B-59375106CAA9}" type="datetime1">
              <a:rPr lang="en-US" smtClean="0">
                <a:solidFill>
                  <a:srgbClr val="000000"/>
                </a:solidFill>
              </a:rPr>
              <a:t>8/1/2018</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40AAEA8-6E20-4281-9C61-83BF32158195}"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1031" name="Picture 7" descr="BU small"/>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482013" y="6172200"/>
            <a:ext cx="661987"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50874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p:txStyles>
    <p:titleStyle>
      <a:lvl1pPr algn="ctr" rtl="0" fontAlgn="base">
        <a:spcBef>
          <a:spcPct val="0"/>
        </a:spcBef>
        <a:spcAft>
          <a:spcPct val="0"/>
        </a:spcAft>
        <a:defRPr sz="4000">
          <a:solidFill>
            <a:srgbClr val="FFCC00"/>
          </a:solidFill>
          <a:latin typeface="+mj-lt"/>
          <a:ea typeface="+mj-ea"/>
          <a:cs typeface="+mj-cs"/>
        </a:defRPr>
      </a:lvl1pPr>
      <a:lvl2pPr algn="ctr" rtl="0" fontAlgn="base">
        <a:spcBef>
          <a:spcPct val="0"/>
        </a:spcBef>
        <a:spcAft>
          <a:spcPct val="0"/>
        </a:spcAft>
        <a:defRPr sz="4000">
          <a:solidFill>
            <a:srgbClr val="FFCC00"/>
          </a:solidFill>
          <a:latin typeface="Arial Black" pitchFamily="34" charset="0"/>
        </a:defRPr>
      </a:lvl2pPr>
      <a:lvl3pPr algn="ctr" rtl="0" fontAlgn="base">
        <a:spcBef>
          <a:spcPct val="0"/>
        </a:spcBef>
        <a:spcAft>
          <a:spcPct val="0"/>
        </a:spcAft>
        <a:defRPr sz="4000">
          <a:solidFill>
            <a:srgbClr val="FFCC00"/>
          </a:solidFill>
          <a:latin typeface="Arial Black" pitchFamily="34" charset="0"/>
        </a:defRPr>
      </a:lvl3pPr>
      <a:lvl4pPr algn="ctr" rtl="0" fontAlgn="base">
        <a:spcBef>
          <a:spcPct val="0"/>
        </a:spcBef>
        <a:spcAft>
          <a:spcPct val="0"/>
        </a:spcAft>
        <a:defRPr sz="4000">
          <a:solidFill>
            <a:srgbClr val="FFCC00"/>
          </a:solidFill>
          <a:latin typeface="Arial Black" pitchFamily="34" charset="0"/>
        </a:defRPr>
      </a:lvl4pPr>
      <a:lvl5pPr algn="ctr" rtl="0" fontAlgn="base">
        <a:spcBef>
          <a:spcPct val="0"/>
        </a:spcBef>
        <a:spcAft>
          <a:spcPct val="0"/>
        </a:spcAft>
        <a:defRPr sz="4000">
          <a:solidFill>
            <a:srgbClr val="FFCC00"/>
          </a:solidFill>
          <a:latin typeface="Arial Black" pitchFamily="34" charset="0"/>
        </a:defRPr>
      </a:lvl5pPr>
      <a:lvl6pPr marL="457200" algn="ctr" rtl="0" fontAlgn="base">
        <a:spcBef>
          <a:spcPct val="0"/>
        </a:spcBef>
        <a:spcAft>
          <a:spcPct val="0"/>
        </a:spcAft>
        <a:defRPr sz="4000">
          <a:solidFill>
            <a:srgbClr val="FFCC00"/>
          </a:solidFill>
          <a:latin typeface="Arial Black" pitchFamily="34" charset="0"/>
        </a:defRPr>
      </a:lvl6pPr>
      <a:lvl7pPr marL="914400" algn="ctr" rtl="0" fontAlgn="base">
        <a:spcBef>
          <a:spcPct val="0"/>
        </a:spcBef>
        <a:spcAft>
          <a:spcPct val="0"/>
        </a:spcAft>
        <a:defRPr sz="4000">
          <a:solidFill>
            <a:srgbClr val="FFCC00"/>
          </a:solidFill>
          <a:latin typeface="Arial Black" pitchFamily="34" charset="0"/>
        </a:defRPr>
      </a:lvl7pPr>
      <a:lvl8pPr marL="1371600" algn="ctr" rtl="0" fontAlgn="base">
        <a:spcBef>
          <a:spcPct val="0"/>
        </a:spcBef>
        <a:spcAft>
          <a:spcPct val="0"/>
        </a:spcAft>
        <a:defRPr sz="4000">
          <a:solidFill>
            <a:srgbClr val="FFCC00"/>
          </a:solidFill>
          <a:latin typeface="Arial Black" pitchFamily="34" charset="0"/>
        </a:defRPr>
      </a:lvl8pPr>
      <a:lvl9pPr marL="1828800" algn="ctr" rtl="0" fontAlgn="base">
        <a:spcBef>
          <a:spcPct val="0"/>
        </a:spcBef>
        <a:spcAft>
          <a:spcPct val="0"/>
        </a:spcAft>
        <a:defRPr sz="4000">
          <a:solidFill>
            <a:srgbClr val="FFCC00"/>
          </a:solidFill>
          <a:latin typeface="Arial Black" pitchFamily="34" charset="0"/>
        </a:defRPr>
      </a:lvl9pPr>
    </p:titleStyle>
    <p:bodyStyle>
      <a:lvl1pPr marL="342900" indent="-342900" algn="l" rtl="0" fontAlgn="base">
        <a:spcBef>
          <a:spcPct val="20000"/>
        </a:spcBef>
        <a:spcAft>
          <a:spcPct val="0"/>
        </a:spcAft>
        <a:buClr>
          <a:srgbClr val="FFCC00"/>
        </a:buClr>
        <a:buChar char="•"/>
        <a:defRPr sz="3200">
          <a:solidFill>
            <a:schemeClr val="bg1"/>
          </a:solidFill>
          <a:latin typeface="+mn-lt"/>
          <a:ea typeface="+mn-ea"/>
          <a:cs typeface="+mn-cs"/>
        </a:defRPr>
      </a:lvl1pPr>
      <a:lvl2pPr marL="742950" indent="-285750" algn="l" rtl="0" fontAlgn="base">
        <a:spcBef>
          <a:spcPct val="20000"/>
        </a:spcBef>
        <a:spcAft>
          <a:spcPct val="0"/>
        </a:spcAft>
        <a:buClr>
          <a:srgbClr val="FFCC00"/>
        </a:buClr>
        <a:buChar char="–"/>
        <a:defRPr sz="2800">
          <a:solidFill>
            <a:schemeClr val="bg1"/>
          </a:solidFill>
          <a:latin typeface="+mn-lt"/>
        </a:defRPr>
      </a:lvl2pPr>
      <a:lvl3pPr marL="1143000" indent="-228600" algn="l" rtl="0" fontAlgn="base">
        <a:spcBef>
          <a:spcPct val="20000"/>
        </a:spcBef>
        <a:spcAft>
          <a:spcPct val="0"/>
        </a:spcAft>
        <a:buClr>
          <a:srgbClr val="FFCC00"/>
        </a:buClr>
        <a:buChar char="•"/>
        <a:defRPr sz="2400">
          <a:solidFill>
            <a:schemeClr val="bg1"/>
          </a:solidFill>
          <a:latin typeface="+mn-lt"/>
        </a:defRPr>
      </a:lvl3pPr>
      <a:lvl4pPr marL="1600200" indent="-228600" algn="l" rtl="0" fontAlgn="base">
        <a:spcBef>
          <a:spcPct val="20000"/>
        </a:spcBef>
        <a:spcAft>
          <a:spcPct val="0"/>
        </a:spcAft>
        <a:buClr>
          <a:srgbClr val="FFCC00"/>
        </a:buClr>
        <a:buChar char="–"/>
        <a:defRPr sz="2000">
          <a:solidFill>
            <a:schemeClr val="bg1"/>
          </a:solidFill>
          <a:latin typeface="+mn-lt"/>
        </a:defRPr>
      </a:lvl4pPr>
      <a:lvl5pPr marL="2057400" indent="-228600" algn="l" rtl="0" fontAlgn="base">
        <a:spcBef>
          <a:spcPct val="20000"/>
        </a:spcBef>
        <a:spcAft>
          <a:spcPct val="0"/>
        </a:spcAft>
        <a:buClr>
          <a:srgbClr val="FFCC00"/>
        </a:buClr>
        <a:buChar char="»"/>
        <a:defRPr sz="2000">
          <a:solidFill>
            <a:schemeClr val="bg1"/>
          </a:solidFill>
          <a:latin typeface="+mn-lt"/>
        </a:defRPr>
      </a:lvl5pPr>
      <a:lvl6pPr marL="2514600" indent="-228600" algn="l" rtl="0" fontAlgn="base">
        <a:spcBef>
          <a:spcPct val="20000"/>
        </a:spcBef>
        <a:spcAft>
          <a:spcPct val="0"/>
        </a:spcAft>
        <a:buClr>
          <a:srgbClr val="FFCC00"/>
        </a:buClr>
        <a:buChar char="»"/>
        <a:defRPr sz="2000">
          <a:solidFill>
            <a:schemeClr val="bg1"/>
          </a:solidFill>
          <a:latin typeface="+mn-lt"/>
        </a:defRPr>
      </a:lvl6pPr>
      <a:lvl7pPr marL="2971800" indent="-228600" algn="l" rtl="0" fontAlgn="base">
        <a:spcBef>
          <a:spcPct val="20000"/>
        </a:spcBef>
        <a:spcAft>
          <a:spcPct val="0"/>
        </a:spcAft>
        <a:buClr>
          <a:srgbClr val="FFCC00"/>
        </a:buClr>
        <a:buChar char="»"/>
        <a:defRPr sz="2000">
          <a:solidFill>
            <a:schemeClr val="bg1"/>
          </a:solidFill>
          <a:latin typeface="+mn-lt"/>
        </a:defRPr>
      </a:lvl7pPr>
      <a:lvl8pPr marL="3429000" indent="-228600" algn="l" rtl="0" fontAlgn="base">
        <a:spcBef>
          <a:spcPct val="20000"/>
        </a:spcBef>
        <a:spcAft>
          <a:spcPct val="0"/>
        </a:spcAft>
        <a:buClr>
          <a:srgbClr val="FFCC00"/>
        </a:buClr>
        <a:buChar char="»"/>
        <a:defRPr sz="2000">
          <a:solidFill>
            <a:schemeClr val="bg1"/>
          </a:solidFill>
          <a:latin typeface="+mn-lt"/>
        </a:defRPr>
      </a:lvl8pPr>
      <a:lvl9pPr marL="3886200" indent="-228600" algn="l" rtl="0" fontAlgn="base">
        <a:spcBef>
          <a:spcPct val="20000"/>
        </a:spcBef>
        <a:spcAft>
          <a:spcPct val="0"/>
        </a:spcAft>
        <a:buClr>
          <a:srgbClr val="FF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56A7715-7004-43DE-8759-93DAF1968731}" type="datetime1">
              <a:rPr lang="en-US" smtClean="0"/>
              <a:pPr/>
              <a:t>8/1/2018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315F1A-1988-463E-B166-C49A8F610AAD}"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83247681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1143000"/>
          </a:xfrm>
          <a:prstGeom prst="rect">
            <a:avLst/>
          </a:prstGeom>
          <a:noFill/>
          <a:ln>
            <a:noFill/>
          </a:ln>
          <a:effectLst>
            <a:outerShdw dist="89803" dir="81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60D05E2B-6499-45DB-9083-23118442D0BC}" type="datetime1">
              <a:rPr lang="en-US" smtClean="0">
                <a:solidFill>
                  <a:srgbClr val="000000"/>
                </a:solidFill>
              </a:rPr>
              <a:t>8/1/2018</a:t>
            </a:fld>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40AAEA8-6E20-4281-9C61-83BF32158195}"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1031" name="Picture 7" descr="BU small"/>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482013" y="6172200"/>
            <a:ext cx="661987"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5644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p:txStyles>
    <p:titleStyle>
      <a:lvl1pPr algn="ctr" rtl="0" fontAlgn="base">
        <a:spcBef>
          <a:spcPct val="0"/>
        </a:spcBef>
        <a:spcAft>
          <a:spcPct val="0"/>
        </a:spcAft>
        <a:defRPr sz="4000">
          <a:solidFill>
            <a:srgbClr val="FFCC00"/>
          </a:solidFill>
          <a:latin typeface="+mj-lt"/>
          <a:ea typeface="+mj-ea"/>
          <a:cs typeface="+mj-cs"/>
        </a:defRPr>
      </a:lvl1pPr>
      <a:lvl2pPr algn="ctr" rtl="0" fontAlgn="base">
        <a:spcBef>
          <a:spcPct val="0"/>
        </a:spcBef>
        <a:spcAft>
          <a:spcPct val="0"/>
        </a:spcAft>
        <a:defRPr sz="4000">
          <a:solidFill>
            <a:srgbClr val="FFCC00"/>
          </a:solidFill>
          <a:latin typeface="Arial Black" pitchFamily="34" charset="0"/>
        </a:defRPr>
      </a:lvl2pPr>
      <a:lvl3pPr algn="ctr" rtl="0" fontAlgn="base">
        <a:spcBef>
          <a:spcPct val="0"/>
        </a:spcBef>
        <a:spcAft>
          <a:spcPct val="0"/>
        </a:spcAft>
        <a:defRPr sz="4000">
          <a:solidFill>
            <a:srgbClr val="FFCC00"/>
          </a:solidFill>
          <a:latin typeface="Arial Black" pitchFamily="34" charset="0"/>
        </a:defRPr>
      </a:lvl3pPr>
      <a:lvl4pPr algn="ctr" rtl="0" fontAlgn="base">
        <a:spcBef>
          <a:spcPct val="0"/>
        </a:spcBef>
        <a:spcAft>
          <a:spcPct val="0"/>
        </a:spcAft>
        <a:defRPr sz="4000">
          <a:solidFill>
            <a:srgbClr val="FFCC00"/>
          </a:solidFill>
          <a:latin typeface="Arial Black" pitchFamily="34" charset="0"/>
        </a:defRPr>
      </a:lvl4pPr>
      <a:lvl5pPr algn="ctr" rtl="0" fontAlgn="base">
        <a:spcBef>
          <a:spcPct val="0"/>
        </a:spcBef>
        <a:spcAft>
          <a:spcPct val="0"/>
        </a:spcAft>
        <a:defRPr sz="4000">
          <a:solidFill>
            <a:srgbClr val="FFCC00"/>
          </a:solidFill>
          <a:latin typeface="Arial Black" pitchFamily="34" charset="0"/>
        </a:defRPr>
      </a:lvl5pPr>
      <a:lvl6pPr marL="457200" algn="ctr" rtl="0" fontAlgn="base">
        <a:spcBef>
          <a:spcPct val="0"/>
        </a:spcBef>
        <a:spcAft>
          <a:spcPct val="0"/>
        </a:spcAft>
        <a:defRPr sz="4000">
          <a:solidFill>
            <a:srgbClr val="FFCC00"/>
          </a:solidFill>
          <a:latin typeface="Arial Black" pitchFamily="34" charset="0"/>
        </a:defRPr>
      </a:lvl6pPr>
      <a:lvl7pPr marL="914400" algn="ctr" rtl="0" fontAlgn="base">
        <a:spcBef>
          <a:spcPct val="0"/>
        </a:spcBef>
        <a:spcAft>
          <a:spcPct val="0"/>
        </a:spcAft>
        <a:defRPr sz="4000">
          <a:solidFill>
            <a:srgbClr val="FFCC00"/>
          </a:solidFill>
          <a:latin typeface="Arial Black" pitchFamily="34" charset="0"/>
        </a:defRPr>
      </a:lvl7pPr>
      <a:lvl8pPr marL="1371600" algn="ctr" rtl="0" fontAlgn="base">
        <a:spcBef>
          <a:spcPct val="0"/>
        </a:spcBef>
        <a:spcAft>
          <a:spcPct val="0"/>
        </a:spcAft>
        <a:defRPr sz="4000">
          <a:solidFill>
            <a:srgbClr val="FFCC00"/>
          </a:solidFill>
          <a:latin typeface="Arial Black" pitchFamily="34" charset="0"/>
        </a:defRPr>
      </a:lvl8pPr>
      <a:lvl9pPr marL="1828800" algn="ctr" rtl="0" fontAlgn="base">
        <a:spcBef>
          <a:spcPct val="0"/>
        </a:spcBef>
        <a:spcAft>
          <a:spcPct val="0"/>
        </a:spcAft>
        <a:defRPr sz="4000">
          <a:solidFill>
            <a:srgbClr val="FFCC00"/>
          </a:solidFill>
          <a:latin typeface="Arial Black" pitchFamily="34" charset="0"/>
        </a:defRPr>
      </a:lvl9pPr>
    </p:titleStyle>
    <p:bodyStyle>
      <a:lvl1pPr marL="342900" indent="-342900" algn="l" rtl="0" fontAlgn="base">
        <a:spcBef>
          <a:spcPct val="20000"/>
        </a:spcBef>
        <a:spcAft>
          <a:spcPct val="0"/>
        </a:spcAft>
        <a:buClr>
          <a:srgbClr val="FFCC00"/>
        </a:buClr>
        <a:buChar char="•"/>
        <a:defRPr sz="3200">
          <a:solidFill>
            <a:schemeClr val="bg1"/>
          </a:solidFill>
          <a:latin typeface="+mn-lt"/>
          <a:ea typeface="+mn-ea"/>
          <a:cs typeface="+mn-cs"/>
        </a:defRPr>
      </a:lvl1pPr>
      <a:lvl2pPr marL="742950" indent="-285750" algn="l" rtl="0" fontAlgn="base">
        <a:spcBef>
          <a:spcPct val="20000"/>
        </a:spcBef>
        <a:spcAft>
          <a:spcPct val="0"/>
        </a:spcAft>
        <a:buClr>
          <a:srgbClr val="FFCC00"/>
        </a:buClr>
        <a:buChar char="–"/>
        <a:defRPr sz="2800">
          <a:solidFill>
            <a:schemeClr val="bg1"/>
          </a:solidFill>
          <a:latin typeface="+mn-lt"/>
        </a:defRPr>
      </a:lvl2pPr>
      <a:lvl3pPr marL="1143000" indent="-228600" algn="l" rtl="0" fontAlgn="base">
        <a:spcBef>
          <a:spcPct val="20000"/>
        </a:spcBef>
        <a:spcAft>
          <a:spcPct val="0"/>
        </a:spcAft>
        <a:buClr>
          <a:srgbClr val="FFCC00"/>
        </a:buClr>
        <a:buChar char="•"/>
        <a:defRPr sz="2400">
          <a:solidFill>
            <a:schemeClr val="bg1"/>
          </a:solidFill>
          <a:latin typeface="+mn-lt"/>
        </a:defRPr>
      </a:lvl3pPr>
      <a:lvl4pPr marL="1600200" indent="-228600" algn="l" rtl="0" fontAlgn="base">
        <a:spcBef>
          <a:spcPct val="20000"/>
        </a:spcBef>
        <a:spcAft>
          <a:spcPct val="0"/>
        </a:spcAft>
        <a:buClr>
          <a:srgbClr val="FFCC00"/>
        </a:buClr>
        <a:buChar char="–"/>
        <a:defRPr sz="2000">
          <a:solidFill>
            <a:schemeClr val="bg1"/>
          </a:solidFill>
          <a:latin typeface="+mn-lt"/>
        </a:defRPr>
      </a:lvl4pPr>
      <a:lvl5pPr marL="2057400" indent="-228600" algn="l" rtl="0" fontAlgn="base">
        <a:spcBef>
          <a:spcPct val="20000"/>
        </a:spcBef>
        <a:spcAft>
          <a:spcPct val="0"/>
        </a:spcAft>
        <a:buClr>
          <a:srgbClr val="FFCC00"/>
        </a:buClr>
        <a:buChar char="»"/>
        <a:defRPr sz="2000">
          <a:solidFill>
            <a:schemeClr val="bg1"/>
          </a:solidFill>
          <a:latin typeface="+mn-lt"/>
        </a:defRPr>
      </a:lvl5pPr>
      <a:lvl6pPr marL="2514600" indent="-228600" algn="l" rtl="0" fontAlgn="base">
        <a:spcBef>
          <a:spcPct val="20000"/>
        </a:spcBef>
        <a:spcAft>
          <a:spcPct val="0"/>
        </a:spcAft>
        <a:buClr>
          <a:srgbClr val="FFCC00"/>
        </a:buClr>
        <a:buChar char="»"/>
        <a:defRPr sz="2000">
          <a:solidFill>
            <a:schemeClr val="bg1"/>
          </a:solidFill>
          <a:latin typeface="+mn-lt"/>
        </a:defRPr>
      </a:lvl6pPr>
      <a:lvl7pPr marL="2971800" indent="-228600" algn="l" rtl="0" fontAlgn="base">
        <a:spcBef>
          <a:spcPct val="20000"/>
        </a:spcBef>
        <a:spcAft>
          <a:spcPct val="0"/>
        </a:spcAft>
        <a:buClr>
          <a:srgbClr val="FFCC00"/>
        </a:buClr>
        <a:buChar char="»"/>
        <a:defRPr sz="2000">
          <a:solidFill>
            <a:schemeClr val="bg1"/>
          </a:solidFill>
          <a:latin typeface="+mn-lt"/>
        </a:defRPr>
      </a:lvl7pPr>
      <a:lvl8pPr marL="3429000" indent="-228600" algn="l" rtl="0" fontAlgn="base">
        <a:spcBef>
          <a:spcPct val="20000"/>
        </a:spcBef>
        <a:spcAft>
          <a:spcPct val="0"/>
        </a:spcAft>
        <a:buClr>
          <a:srgbClr val="FFCC00"/>
        </a:buClr>
        <a:buChar char="»"/>
        <a:defRPr sz="2000">
          <a:solidFill>
            <a:schemeClr val="bg1"/>
          </a:solidFill>
          <a:latin typeface="+mn-lt"/>
        </a:defRPr>
      </a:lvl8pPr>
      <a:lvl9pPr marL="3886200" indent="-228600" algn="l" rtl="0" fontAlgn="base">
        <a:spcBef>
          <a:spcPct val="20000"/>
        </a:spcBef>
        <a:spcAft>
          <a:spcPct val="0"/>
        </a:spcAft>
        <a:buClr>
          <a:srgbClr val="FF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973AD0E-481D-4590-ADB0-8AD4C0B82946}" type="datetime1">
              <a:rPr lang="en-US" smtClean="0">
                <a:solidFill>
                  <a:srgbClr val="DFE6D0"/>
                </a:solidFill>
              </a:rPr>
              <a:t>8/1/2018</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EAC1709-54A5-4EE5-84A0-41BE9C854509}"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98996905"/>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1548964-1643-4FFB-B77A-0AC873042262}"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47D3821-7ADB-4AF2-A06A-79AC59790730}"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93466105"/>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ft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F1F3BF5-4062-47F5-B16E-3FFEDB62556D}" type="datetime1">
              <a:rPr lang="en-US" smtClean="0">
                <a:solidFill>
                  <a:srgbClr val="D4D2D0">
                    <a:shade val="50000"/>
                  </a:srgbClr>
                </a:solidFill>
              </a:rPr>
              <a:t>8/1/2018</a:t>
            </a:fld>
            <a:endParaRPr lang="en-US">
              <a:solidFill>
                <a:srgbClr val="D4D2D0">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EAC1709-54A5-4EE5-84A0-41BE9C854509}" type="slidenum">
              <a:rPr lang="en-US" smtClean="0">
                <a:solidFill>
                  <a:srgbClr val="D4D2D0">
                    <a:shade val="50000"/>
                  </a:srgbClr>
                </a:solidFill>
              </a:rPr>
              <a:pPr/>
              <a:t>‹#›</a:t>
            </a:fld>
            <a:endParaRPr lang="en-US">
              <a:solidFill>
                <a:srgbClr val="D4D2D0">
                  <a:shade val="50000"/>
                </a:srgbClr>
              </a:solidFill>
            </a:endParaRPr>
          </a:p>
        </p:txBody>
      </p:sp>
      <p:pic>
        <p:nvPicPr>
          <p:cNvPr id="11" name="Picture 7" descr="BU small"/>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82013" y="6172200"/>
            <a:ext cx="661987"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09409"/>
      </p:ext>
    </p:extLst>
  </p:cSld>
  <p:clrMap bg1="dk1" tx1="lt1" bg2="dk2"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hdr="0" ft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1C24A18-5164-44E9-BFB2-96E6FD484C51}"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AC1709-54A5-4EE5-84A0-41BE9C854509}" type="slidenum">
              <a:rPr lang="en-US" smtClean="0"/>
              <a:pPr/>
              <a:t>‹#›</a:t>
            </a:fld>
            <a:endParaRPr lang="en-US"/>
          </a:p>
        </p:txBody>
      </p:sp>
    </p:spTree>
    <p:extLst>
      <p:ext uri="{BB962C8B-B14F-4D97-AF65-F5344CB8AC3E}">
        <p14:creationId xmlns:p14="http://schemas.microsoft.com/office/powerpoint/2010/main" val="161152017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BF091A0-040D-4872-B90F-FEC9767A8540}"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AC1709-54A5-4EE5-84A0-41BE9C854509}" type="slidenum">
              <a:rPr lang="en-US" smtClean="0"/>
              <a:pPr/>
              <a:t>‹#›</a:t>
            </a:fld>
            <a:endParaRPr lang="en-US"/>
          </a:p>
        </p:txBody>
      </p:sp>
    </p:spTree>
    <p:extLst>
      <p:ext uri="{BB962C8B-B14F-4D97-AF65-F5344CB8AC3E}">
        <p14:creationId xmlns:p14="http://schemas.microsoft.com/office/powerpoint/2010/main" val="3701830332"/>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73C17CE-C85D-4E9F-9519-1D6FBD0960BA}" type="datetime1">
              <a:rPr lang="en-US" smtClean="0">
                <a:solidFill>
                  <a:srgbClr val="696464"/>
                </a:solidFill>
              </a:rPr>
              <a:t>8/1/2018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AC1709-54A5-4EE5-84A0-41BE9C854509}" type="slidenum">
              <a:rPr lang="en-US" smtClean="0"/>
              <a:pPr/>
              <a:t>‹#›</a:t>
            </a:fld>
            <a:endParaRPr lang="en-US"/>
          </a:p>
        </p:txBody>
      </p:sp>
    </p:spTree>
    <p:extLst>
      <p:ext uri="{BB962C8B-B14F-4D97-AF65-F5344CB8AC3E}">
        <p14:creationId xmlns:p14="http://schemas.microsoft.com/office/powerpoint/2010/main" val="1885207092"/>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xml"/><Relationship Id="rId7"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14.emf"/><Relationship Id="rId4" Type="http://schemas.openxmlformats.org/officeDocument/2006/relationships/tags" Target="../tags/tag3.xml"/><Relationship Id="rId9"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5.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6722E-BA3C-4F73-828C-A8664ED4BB0D}" type="datetime1">
              <a:rPr lang="en-US" smtClean="0">
                <a:solidFill>
                  <a:prstClr val="black">
                    <a:tint val="75000"/>
                  </a:prstClr>
                </a:solidFill>
              </a:rPr>
              <a:t>8/1/2018</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FEDBF415-0D39-417B-A7A5-5564278B20B4}" type="slidenum">
              <a:rPr lang="en-US" smtClean="0">
                <a:solidFill>
                  <a:prstClr val="black">
                    <a:tint val="75000"/>
                  </a:prstClr>
                </a:solidFill>
              </a:rPr>
              <a:pPr/>
              <a:t>1</a:t>
            </a:fld>
            <a:endParaRPr lang="en-US">
              <a:solidFill>
                <a:prstClr val="black">
                  <a:tint val="75000"/>
                </a:prstClr>
              </a:solidFill>
            </a:endParaRPr>
          </a:p>
        </p:txBody>
      </p:sp>
      <p:pic>
        <p:nvPicPr>
          <p:cNvPr id="2050" name="Picture 2" descr="F:\مجموعه پرونده هام\بسم الله\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12" y="609600"/>
            <a:ext cx="746759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95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867400" y="2699657"/>
            <a:ext cx="914400" cy="381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4158343" y="2688771"/>
            <a:ext cx="990600" cy="381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5486400" y="2209800"/>
            <a:ext cx="762000" cy="457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a:off x="3581400" y="2133600"/>
            <a:ext cx="1219200" cy="457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7443" y="4114800"/>
            <a:ext cx="6781800" cy="1066800"/>
          </a:xfrm>
        </p:spPr>
        <p:txBody>
          <a:bodyPr>
            <a:noAutofit/>
          </a:bodyPr>
          <a:lstStyle/>
          <a:p>
            <a:r>
              <a:rPr lang="en-US" sz="3200" dirty="0" smtClean="0"/>
              <a:t>The most common cause of medical malpractice is </a:t>
            </a:r>
            <a:r>
              <a:rPr lang="en-US" sz="3200" dirty="0" smtClean="0">
                <a:solidFill>
                  <a:schemeClr val="accent1"/>
                </a:solidFill>
              </a:rPr>
              <a:t>medical</a:t>
            </a:r>
            <a:r>
              <a:rPr lang="fa-IR" sz="3200" dirty="0" smtClean="0">
                <a:solidFill>
                  <a:schemeClr val="accent1"/>
                </a:solidFill>
              </a:rPr>
              <a:t> </a:t>
            </a:r>
            <a:r>
              <a:rPr lang="en-US" sz="3200" dirty="0" smtClean="0">
                <a:solidFill>
                  <a:schemeClr val="accent1"/>
                </a:solidFill>
              </a:rPr>
              <a:t>negligence</a:t>
            </a:r>
            <a:endParaRPr lang="en-US" sz="3200" dirty="0">
              <a:solidFill>
                <a:schemeClr val="accent1"/>
              </a:solidFill>
            </a:endParaRPr>
          </a:p>
        </p:txBody>
      </p:sp>
      <p:sp>
        <p:nvSpPr>
          <p:cNvPr id="3" name="Content Placeholder 2"/>
          <p:cNvSpPr>
            <a:spLocks noGrp="1"/>
          </p:cNvSpPr>
          <p:nvPr>
            <p:ph idx="1"/>
          </p:nvPr>
        </p:nvSpPr>
        <p:spPr/>
        <p:txBody>
          <a:bodyPr/>
          <a:lstStyle/>
          <a:p>
            <a:r>
              <a:rPr lang="en-US" sz="2800" b="0" i="1" u="none" strike="noStrike" baseline="0" dirty="0" smtClean="0">
                <a:latin typeface="StoneSerif-Italic"/>
              </a:rPr>
              <a:t>Negligence </a:t>
            </a:r>
            <a:r>
              <a:rPr lang="en-US" sz="2800" b="0" i="0" u="none" strike="noStrike" baseline="0" dirty="0" smtClean="0">
                <a:latin typeface="StoneSerif"/>
              </a:rPr>
              <a:t>is a breach of a duty</a:t>
            </a:r>
          </a:p>
          <a:p>
            <a:pPr marL="0" indent="0">
              <a:buNone/>
            </a:pPr>
            <a:r>
              <a:rPr lang="en-US" sz="2800" b="0" i="0" u="none" strike="noStrike" baseline="0" dirty="0" smtClean="0">
                <a:latin typeface="StoneSerif"/>
              </a:rPr>
              <a:t>that is the proximate cause of a harm.</a:t>
            </a:r>
            <a:endParaRPr lang="fa-IR" sz="2800" b="0" i="0" u="none" strike="noStrike" baseline="0" dirty="0" smtClean="0">
              <a:latin typeface="StoneSerif"/>
            </a:endParaRPr>
          </a:p>
        </p:txBody>
      </p:sp>
      <p:sp>
        <p:nvSpPr>
          <p:cNvPr id="6" name="Date Placeholder 5"/>
          <p:cNvSpPr>
            <a:spLocks noGrp="1"/>
          </p:cNvSpPr>
          <p:nvPr>
            <p:ph type="dt" sz="half" idx="10"/>
          </p:nvPr>
        </p:nvSpPr>
        <p:spPr/>
        <p:txBody>
          <a:bodyPr/>
          <a:lstStyle/>
          <a:p>
            <a:fld id="{9CC777A3-891F-4E08-86AF-C6BDB93376DA}"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prstClr val="black">
                    <a:lumMod val="85000"/>
                    <a:lumOff val="15000"/>
                  </a:prstClr>
                </a:solidFill>
              </a:rPr>
              <a:pPr/>
              <a:t>10</a:t>
            </a:fld>
            <a:endParaRPr lang="en-US">
              <a:solidFill>
                <a:prstClr val="black">
                  <a:lumMod val="85000"/>
                  <a:lumOff val="15000"/>
                </a:prstClr>
              </a:solidFill>
            </a:endParaRPr>
          </a:p>
        </p:txBody>
      </p:sp>
    </p:spTree>
    <p:extLst>
      <p:ext uri="{BB962C8B-B14F-4D97-AF65-F5344CB8AC3E}">
        <p14:creationId xmlns:p14="http://schemas.microsoft.com/office/powerpoint/2010/main" val="232193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a:solidFill>
                  <a:srgbClr val="FF0000"/>
                </a:solidFill>
                <a:cs typeface="+mn-cs"/>
              </a:rPr>
              <a:t>انواع قصور </a:t>
            </a:r>
            <a:r>
              <a:rPr lang="fa-IR" sz="5400" dirty="0" smtClean="0">
                <a:solidFill>
                  <a:srgbClr val="FF0000"/>
                </a:solidFill>
                <a:cs typeface="+mn-cs"/>
              </a:rPr>
              <a:t>پزشكی </a:t>
            </a:r>
            <a:r>
              <a:rPr lang="fa-IR" sz="5400" dirty="0">
                <a:solidFill>
                  <a:srgbClr val="FF0000"/>
                </a:solidFill>
                <a:cs typeface="+mn-cs"/>
              </a:rPr>
              <a:t>كدام است؟</a:t>
            </a:r>
            <a:endParaRPr lang="en-US" sz="5400" dirty="0">
              <a:solidFill>
                <a:srgbClr val="FF0000"/>
              </a:solidFill>
              <a:cs typeface="+mn-cs"/>
            </a:endParaRPr>
          </a:p>
        </p:txBody>
      </p:sp>
      <p:sp>
        <p:nvSpPr>
          <p:cNvPr id="4" name="Date Placeholder 3"/>
          <p:cNvSpPr>
            <a:spLocks noGrp="1"/>
          </p:cNvSpPr>
          <p:nvPr>
            <p:ph type="dt" sz="half" idx="10"/>
          </p:nvPr>
        </p:nvSpPr>
        <p:spPr/>
        <p:txBody>
          <a:bodyPr/>
          <a:lstStyle/>
          <a:p>
            <a:fld id="{9BD1C4C6-F95E-4CD4-8714-AA61539DBBC6}" type="datetime1">
              <a:rPr lang="en-US" smtClean="0">
                <a:solidFill>
                  <a:srgbClr val="FFFFFF"/>
                </a:solidFill>
              </a:rPr>
              <a:t>8/1/2018</a:t>
            </a:fld>
            <a:endParaRPr lang="en-US">
              <a:solidFill>
                <a:srgbClr val="FFFFFF"/>
              </a:solidFill>
            </a:endParaRPr>
          </a:p>
        </p:txBody>
      </p:sp>
      <p:sp>
        <p:nvSpPr>
          <p:cNvPr id="5" name="Slide Number Placeholder 4"/>
          <p:cNvSpPr>
            <a:spLocks noGrp="1"/>
          </p:cNvSpPr>
          <p:nvPr>
            <p:ph type="sldNum" sz="quarter" idx="12"/>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sz="5400" dirty="0" smtClean="0"/>
              <a:t>بی مبالاتی</a:t>
            </a:r>
            <a:endParaRPr lang="en-US" sz="5400" dirty="0" smtClean="0"/>
          </a:p>
          <a:p>
            <a:pPr algn="r" rtl="1"/>
            <a:r>
              <a:rPr lang="fa-IR" sz="5400" dirty="0" smtClean="0"/>
              <a:t>بی احتياطی</a:t>
            </a:r>
            <a:endParaRPr lang="en-US" sz="5400" dirty="0" smtClean="0"/>
          </a:p>
          <a:p>
            <a:pPr algn="r" rtl="1"/>
            <a:r>
              <a:rPr lang="fa-IR" sz="5400" dirty="0"/>
              <a:t>عدم </a:t>
            </a:r>
            <a:r>
              <a:rPr lang="fa-IR" sz="5400" dirty="0" smtClean="0"/>
              <a:t>مهارت</a:t>
            </a:r>
            <a:endParaRPr lang="en-US" sz="5400" dirty="0" smtClean="0"/>
          </a:p>
          <a:p>
            <a:pPr algn="r" rtl="1"/>
            <a:r>
              <a:rPr lang="fa-IR" sz="5400" dirty="0"/>
              <a:t>عدم رعايت نظامات </a:t>
            </a:r>
            <a:r>
              <a:rPr lang="fa-IR" sz="5400" dirty="0" smtClean="0"/>
              <a:t>دولتی</a:t>
            </a:r>
            <a:endParaRPr lang="en-US" sz="5400" dirty="0"/>
          </a:p>
        </p:txBody>
      </p:sp>
    </p:spTree>
    <p:extLst>
      <p:ext uri="{BB962C8B-B14F-4D97-AF65-F5344CB8AC3E}">
        <p14:creationId xmlns:p14="http://schemas.microsoft.com/office/powerpoint/2010/main" val="2079484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dirty="0" smtClean="0">
                <a:solidFill>
                  <a:srgbClr val="FF0000"/>
                </a:solidFill>
                <a:cs typeface="+mn-cs"/>
              </a:rPr>
              <a:t>بی مبالاتی</a:t>
            </a:r>
            <a:endParaRPr lang="en-US" sz="6000" dirty="0">
              <a:solidFill>
                <a:srgbClr val="FF0000"/>
              </a:solidFill>
              <a:cs typeface="+mn-cs"/>
            </a:endParaRPr>
          </a:p>
        </p:txBody>
      </p:sp>
      <p:sp>
        <p:nvSpPr>
          <p:cNvPr id="4" name="Date Placeholder 3"/>
          <p:cNvSpPr>
            <a:spLocks noGrp="1"/>
          </p:cNvSpPr>
          <p:nvPr>
            <p:ph type="dt" sz="half" idx="10"/>
          </p:nvPr>
        </p:nvSpPr>
        <p:spPr/>
        <p:txBody>
          <a:bodyPr/>
          <a:lstStyle/>
          <a:p>
            <a:fld id="{FF6D5AF0-12E4-49A5-AEFE-12421AEC0B34}" type="datetime1">
              <a:rPr lang="en-US" smtClean="0">
                <a:solidFill>
                  <a:srgbClr val="696464"/>
                </a:solidFill>
              </a:rPr>
              <a:t>8/1/2018</a:t>
            </a:fld>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12</a:t>
            </a:fld>
            <a:endParaRPr lang="en-US"/>
          </a:p>
        </p:txBody>
      </p:sp>
      <p:sp>
        <p:nvSpPr>
          <p:cNvPr id="3" name="Content Placeholder 2"/>
          <p:cNvSpPr>
            <a:spLocks noGrp="1"/>
          </p:cNvSpPr>
          <p:nvPr>
            <p:ph sz="quarter" idx="1"/>
          </p:nvPr>
        </p:nvSpPr>
        <p:spPr/>
        <p:txBody>
          <a:bodyPr>
            <a:normAutofit/>
          </a:bodyPr>
          <a:lstStyle/>
          <a:p>
            <a:pPr algn="r" rtl="1"/>
            <a:r>
              <a:rPr lang="fa-IR" sz="4000" dirty="0" smtClean="0"/>
              <a:t>يعني </a:t>
            </a:r>
            <a:r>
              <a:rPr lang="fa-IR" sz="4000" dirty="0"/>
              <a:t>پزشك از انجام اعمالي كه در مواجهه با بيمار و بيماري او جزو اعمال پذيرفته شده </a:t>
            </a:r>
            <a:r>
              <a:rPr lang="fa-IR" sz="4000" dirty="0" smtClean="0"/>
              <a:t>ضروری </a:t>
            </a:r>
            <a:r>
              <a:rPr lang="fa-IR" sz="4000" dirty="0"/>
              <a:t>بوده اند غفلت نموده است </a:t>
            </a:r>
            <a:r>
              <a:rPr lang="fa-IR" sz="4000" dirty="0" smtClean="0"/>
              <a:t>يعنی </a:t>
            </a:r>
            <a:r>
              <a:rPr lang="fa-IR" sz="4000" dirty="0"/>
              <a:t>اموري كه لازم بوده انجام دهد انجام نداده است</a:t>
            </a:r>
            <a:endParaRPr lang="en-US" sz="4000" dirty="0"/>
          </a:p>
        </p:txBody>
      </p:sp>
      <p:cxnSp>
        <p:nvCxnSpPr>
          <p:cNvPr id="7" name="Straight Connector 6"/>
          <p:cNvCxnSpPr/>
          <p:nvPr/>
        </p:nvCxnSpPr>
        <p:spPr>
          <a:xfrm>
            <a:off x="1676400" y="3886200"/>
            <a:ext cx="66294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423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600" dirty="0" smtClean="0">
                <a:cs typeface="+mn-cs"/>
              </a:rPr>
              <a:t>مثال</a:t>
            </a:r>
            <a:endParaRPr lang="en-US" sz="6600" dirty="0">
              <a:cs typeface="+mn-cs"/>
            </a:endParaRPr>
          </a:p>
        </p:txBody>
      </p:sp>
      <p:sp>
        <p:nvSpPr>
          <p:cNvPr id="4" name="Date Placeholder 3"/>
          <p:cNvSpPr>
            <a:spLocks noGrp="1"/>
          </p:cNvSpPr>
          <p:nvPr>
            <p:ph type="dt" sz="half" idx="10"/>
          </p:nvPr>
        </p:nvSpPr>
        <p:spPr/>
        <p:txBody>
          <a:bodyPr/>
          <a:lstStyle/>
          <a:p>
            <a:fld id="{07602356-D18C-4738-9508-CC66E82048C6}" type="datetime1">
              <a:rPr lang="en-US" smtClean="0">
                <a:solidFill>
                  <a:srgbClr val="696464"/>
                </a:solidFill>
              </a:rPr>
              <a:t>8/1/2018</a:t>
            </a:fld>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13</a:t>
            </a:fld>
            <a:endParaRPr lang="en-US"/>
          </a:p>
        </p:txBody>
      </p:sp>
      <p:sp>
        <p:nvSpPr>
          <p:cNvPr id="3" name="Content Placeholder 2"/>
          <p:cNvSpPr>
            <a:spLocks noGrp="1"/>
          </p:cNvSpPr>
          <p:nvPr>
            <p:ph sz="quarter" idx="1"/>
          </p:nvPr>
        </p:nvSpPr>
        <p:spPr/>
        <p:txBody>
          <a:bodyPr/>
          <a:lstStyle/>
          <a:p>
            <a:pPr algn="r" rtl="1"/>
            <a:r>
              <a:rPr lang="fa-IR" dirty="0"/>
              <a:t/>
            </a:r>
            <a:br>
              <a:rPr lang="fa-IR" dirty="0"/>
            </a:br>
            <a:r>
              <a:rPr lang="fa-IR" sz="4000" dirty="0"/>
              <a:t>پزشك جراح روز بعد از عمل جراحي توسط پرستار كشيك </a:t>
            </a:r>
            <a:r>
              <a:rPr lang="fa-IR" sz="4000" dirty="0" smtClean="0"/>
              <a:t>تلفنی </a:t>
            </a:r>
            <a:r>
              <a:rPr lang="fa-IR" sz="4000" dirty="0"/>
              <a:t>از وخيم شدن حال بيمار مطلع شده و به صدور دستورات </a:t>
            </a:r>
            <a:r>
              <a:rPr lang="fa-IR" sz="4000" dirty="0" smtClean="0"/>
              <a:t>تلفنی </a:t>
            </a:r>
            <a:r>
              <a:rPr lang="fa-IR" sz="4000" dirty="0"/>
              <a:t>اكتفا كرده و از حضور بر بالين بيمار </a:t>
            </a:r>
            <a:r>
              <a:rPr lang="fa-IR" sz="4000" dirty="0" smtClean="0"/>
              <a:t>خودداری </a:t>
            </a:r>
            <a:r>
              <a:rPr lang="fa-IR" sz="4000" dirty="0"/>
              <a:t>نمود. در نتيجه بيمار دچار </a:t>
            </a:r>
            <a:r>
              <a:rPr lang="fa-IR" sz="4000" dirty="0" smtClean="0"/>
              <a:t>عوارضی </a:t>
            </a:r>
            <a:r>
              <a:rPr lang="fa-IR" sz="4000" dirty="0"/>
              <a:t>گرديده يا فوت نموده  (</a:t>
            </a:r>
            <a:r>
              <a:rPr lang="fa-IR" sz="4000" dirty="0" smtClean="0"/>
              <a:t>بی مبالاتی)</a:t>
            </a:r>
            <a:endParaRPr lang="en-US" sz="4000" dirty="0"/>
          </a:p>
        </p:txBody>
      </p:sp>
    </p:spTree>
    <p:extLst>
      <p:ext uri="{BB962C8B-B14F-4D97-AF65-F5344CB8AC3E}">
        <p14:creationId xmlns:p14="http://schemas.microsoft.com/office/powerpoint/2010/main" val="3163209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solidFill>
                  <a:srgbClr val="FF0000"/>
                </a:solidFill>
                <a:cs typeface="+mn-cs"/>
              </a:rPr>
              <a:t>بی احتياطی</a:t>
            </a:r>
            <a:endParaRPr lang="en-US" sz="5400" dirty="0">
              <a:solidFill>
                <a:srgbClr val="FF0000"/>
              </a:solidFill>
              <a:cs typeface="+mn-cs"/>
            </a:endParaRPr>
          </a:p>
        </p:txBody>
      </p:sp>
      <p:sp>
        <p:nvSpPr>
          <p:cNvPr id="4" name="Date Placeholder 3"/>
          <p:cNvSpPr>
            <a:spLocks noGrp="1"/>
          </p:cNvSpPr>
          <p:nvPr>
            <p:ph type="dt" sz="half" idx="10"/>
          </p:nvPr>
        </p:nvSpPr>
        <p:spPr/>
        <p:txBody>
          <a:bodyPr/>
          <a:lstStyle/>
          <a:p>
            <a:fld id="{F426E805-2201-4453-8843-C2A3AB3B5998}" type="datetime1">
              <a:rPr lang="en-US" smtClean="0">
                <a:solidFill>
                  <a:srgbClr val="696464"/>
                </a:solidFill>
              </a:rPr>
              <a:t>8/1/2018</a:t>
            </a:fld>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14</a:t>
            </a:fld>
            <a:endParaRPr lang="en-US"/>
          </a:p>
        </p:txBody>
      </p:sp>
      <p:sp>
        <p:nvSpPr>
          <p:cNvPr id="3" name="Content Placeholder 2"/>
          <p:cNvSpPr>
            <a:spLocks noGrp="1"/>
          </p:cNvSpPr>
          <p:nvPr>
            <p:ph sz="quarter" idx="1"/>
          </p:nvPr>
        </p:nvSpPr>
        <p:spPr/>
        <p:txBody>
          <a:bodyPr>
            <a:normAutofit lnSpcReduction="10000"/>
          </a:bodyPr>
          <a:lstStyle/>
          <a:p>
            <a:pPr algn="r" rtl="1"/>
            <a:r>
              <a:rPr lang="fa-IR" sz="5400" dirty="0" smtClean="0"/>
              <a:t>يعنی </a:t>
            </a:r>
            <a:r>
              <a:rPr lang="fa-IR" sz="5400" dirty="0"/>
              <a:t>طبيب, جراح يا سايرين با انجام </a:t>
            </a:r>
            <a:r>
              <a:rPr lang="fa-IR" sz="5400" dirty="0" smtClean="0"/>
              <a:t>اقداماتی </a:t>
            </a:r>
            <a:r>
              <a:rPr lang="fa-IR" sz="5400" dirty="0"/>
              <a:t>در اثر </a:t>
            </a:r>
            <a:r>
              <a:rPr lang="fa-IR" sz="5400" dirty="0" smtClean="0"/>
              <a:t>بی توجهی </a:t>
            </a:r>
            <a:r>
              <a:rPr lang="fa-IR" sz="5400" dirty="0"/>
              <a:t>و </a:t>
            </a:r>
            <a:r>
              <a:rPr lang="fa-IR" sz="5400" dirty="0" smtClean="0"/>
              <a:t>بيدقتی </a:t>
            </a:r>
            <a:r>
              <a:rPr lang="fa-IR" sz="5400" dirty="0"/>
              <a:t>دچار اشتباه شده اند و در نتيجه بيمار دچار آسيب شده است </a:t>
            </a:r>
            <a:r>
              <a:rPr lang="fa-IR" sz="4000" dirty="0"/>
              <a:t>(</a:t>
            </a:r>
            <a:r>
              <a:rPr lang="fa-IR" sz="4000" dirty="0" smtClean="0">
                <a:solidFill>
                  <a:srgbClr val="FF0000"/>
                </a:solidFill>
              </a:rPr>
              <a:t>كارهايی </a:t>
            </a:r>
            <a:r>
              <a:rPr lang="fa-IR" sz="4000" dirty="0">
                <a:solidFill>
                  <a:srgbClr val="FF0000"/>
                </a:solidFill>
              </a:rPr>
              <a:t>انجام داده اند كه نبايد انجام ميشد</a:t>
            </a:r>
            <a:r>
              <a:rPr lang="fa-IR" sz="4000" dirty="0" smtClean="0"/>
              <a:t>)</a:t>
            </a:r>
            <a:r>
              <a:rPr lang="fa-IR" dirty="0"/>
              <a:t/>
            </a:r>
            <a:br>
              <a:rPr lang="fa-IR" dirty="0"/>
            </a:br>
            <a:r>
              <a:rPr lang="fa-IR" dirty="0"/>
              <a:t/>
            </a:r>
            <a:br>
              <a:rPr lang="fa-IR" dirty="0"/>
            </a:br>
            <a:endParaRPr lang="en-US" dirty="0"/>
          </a:p>
        </p:txBody>
      </p:sp>
    </p:spTree>
    <p:extLst>
      <p:ext uri="{BB962C8B-B14F-4D97-AF65-F5344CB8AC3E}">
        <p14:creationId xmlns:p14="http://schemas.microsoft.com/office/powerpoint/2010/main" val="1939840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smtClean="0">
                <a:solidFill>
                  <a:srgbClr val="FF0000"/>
                </a:solidFill>
                <a:cs typeface="+mn-cs"/>
              </a:rPr>
              <a:t>برای </a:t>
            </a:r>
            <a:r>
              <a:rPr lang="fa-IR" sz="4400" dirty="0">
                <a:solidFill>
                  <a:srgbClr val="FF0000"/>
                </a:solidFill>
                <a:cs typeface="+mn-cs"/>
              </a:rPr>
              <a:t>مثال</a:t>
            </a:r>
            <a:endParaRPr lang="en-US" sz="4400" dirty="0">
              <a:solidFill>
                <a:srgbClr val="FF0000"/>
              </a:solidFill>
              <a:cs typeface="+mn-cs"/>
            </a:endParaRPr>
          </a:p>
        </p:txBody>
      </p:sp>
      <p:sp>
        <p:nvSpPr>
          <p:cNvPr id="4" name="Date Placeholder 3"/>
          <p:cNvSpPr>
            <a:spLocks noGrp="1"/>
          </p:cNvSpPr>
          <p:nvPr>
            <p:ph type="dt" sz="half" idx="10"/>
          </p:nvPr>
        </p:nvSpPr>
        <p:spPr/>
        <p:txBody>
          <a:bodyPr/>
          <a:lstStyle/>
          <a:p>
            <a:fld id="{BF8E2733-6CA8-4517-AE5C-B041B25DEBBF}" type="datetime1">
              <a:rPr lang="en-US" smtClean="0">
                <a:solidFill>
                  <a:srgbClr val="696464"/>
                </a:solidFill>
              </a:rPr>
              <a:t>8/1/2018</a:t>
            </a:fld>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15</a:t>
            </a:fld>
            <a:endParaRPr lang="en-US"/>
          </a:p>
        </p:txBody>
      </p:sp>
      <p:sp>
        <p:nvSpPr>
          <p:cNvPr id="3" name="Content Placeholder 2"/>
          <p:cNvSpPr>
            <a:spLocks noGrp="1"/>
          </p:cNvSpPr>
          <p:nvPr>
            <p:ph sz="quarter" idx="1"/>
          </p:nvPr>
        </p:nvSpPr>
        <p:spPr/>
        <p:txBody>
          <a:bodyPr>
            <a:normAutofit/>
          </a:bodyPr>
          <a:lstStyle/>
          <a:p>
            <a:pPr algn="r" rtl="1"/>
            <a:r>
              <a:rPr lang="fa-IR" dirty="0"/>
              <a:t>به جا گذاشتن وسايل </a:t>
            </a:r>
            <a:r>
              <a:rPr lang="fa-IR" dirty="0" smtClean="0"/>
              <a:t>جراحی </a:t>
            </a:r>
            <a:r>
              <a:rPr lang="fa-IR" dirty="0"/>
              <a:t>يا گاز و امثال آن در داخل شكم </a:t>
            </a:r>
            <a:r>
              <a:rPr lang="fa-IR" dirty="0" smtClean="0"/>
              <a:t>بيماری </a:t>
            </a:r>
            <a:r>
              <a:rPr lang="fa-IR" dirty="0"/>
              <a:t>كه تحت عمل </a:t>
            </a:r>
            <a:r>
              <a:rPr lang="fa-IR" dirty="0" smtClean="0"/>
              <a:t>جراحی </a:t>
            </a:r>
            <a:r>
              <a:rPr lang="fa-IR" dirty="0"/>
              <a:t>قرار گرفته است و يا پاره كرده روده در </a:t>
            </a:r>
            <a:r>
              <a:rPr lang="fa-IR" dirty="0" smtClean="0"/>
              <a:t>برخی </a:t>
            </a:r>
            <a:r>
              <a:rPr lang="fa-IR" dirty="0"/>
              <a:t>اعمال </a:t>
            </a:r>
            <a:r>
              <a:rPr lang="fa-IR" dirty="0" smtClean="0"/>
              <a:t>جراحی </a:t>
            </a:r>
            <a:r>
              <a:rPr lang="fa-IR" dirty="0"/>
              <a:t>شكم مثل </a:t>
            </a:r>
            <a:r>
              <a:rPr lang="fa-IR" dirty="0" smtClean="0"/>
              <a:t>جراحی </a:t>
            </a:r>
            <a:r>
              <a:rPr lang="fa-IR" dirty="0"/>
              <a:t>كيسه صفرا و غيره</a:t>
            </a:r>
            <a:br>
              <a:rPr lang="fa-IR" dirty="0"/>
            </a:br>
            <a:r>
              <a:rPr lang="fa-IR" dirty="0"/>
              <a:t>پاره كردن رحم حين كورتاژ</a:t>
            </a:r>
            <a:br>
              <a:rPr lang="fa-IR" dirty="0"/>
            </a:br>
            <a:r>
              <a:rPr lang="fa-IR" dirty="0"/>
              <a:t>بستن حالب در هنگام </a:t>
            </a:r>
            <a:r>
              <a:rPr lang="fa-IR" dirty="0" smtClean="0"/>
              <a:t>برخی </a:t>
            </a:r>
            <a:r>
              <a:rPr lang="fa-IR" dirty="0"/>
              <a:t>از اعمال </a:t>
            </a:r>
            <a:r>
              <a:rPr lang="fa-IR" dirty="0" smtClean="0"/>
              <a:t>جراحی </a:t>
            </a:r>
            <a:r>
              <a:rPr lang="fa-IR" dirty="0"/>
              <a:t>زنان</a:t>
            </a:r>
            <a:br>
              <a:rPr lang="fa-IR" dirty="0"/>
            </a:br>
            <a:r>
              <a:rPr lang="fa-IR" dirty="0"/>
              <a:t>هرگونه </a:t>
            </a:r>
            <a:r>
              <a:rPr lang="fa-IR" dirty="0" smtClean="0"/>
              <a:t>دستكاری </a:t>
            </a:r>
            <a:r>
              <a:rPr lang="fa-IR" dirty="0"/>
              <a:t>نابجا در </a:t>
            </a:r>
            <a:r>
              <a:rPr lang="fa-IR" dirty="0" smtClean="0"/>
              <a:t>اعضايی </a:t>
            </a:r>
            <a:r>
              <a:rPr lang="fa-IR" dirty="0"/>
              <a:t>كه در مجاورت عضو مورد عمل قرار دارند</a:t>
            </a:r>
            <a:br>
              <a:rPr lang="fa-IR" dirty="0"/>
            </a:br>
            <a:r>
              <a:rPr lang="fa-IR" dirty="0"/>
              <a:t>تجويز دارو با دوز </a:t>
            </a:r>
            <a:r>
              <a:rPr lang="fa-IR" dirty="0" smtClean="0"/>
              <a:t>اشتباهی </a:t>
            </a:r>
            <a:r>
              <a:rPr lang="fa-IR" dirty="0"/>
              <a:t>بيش از ميزان دوز </a:t>
            </a:r>
            <a:r>
              <a:rPr lang="fa-IR" dirty="0" smtClean="0"/>
              <a:t>درمانی</a:t>
            </a:r>
            <a:r>
              <a:rPr lang="fa-IR" dirty="0"/>
              <a:t/>
            </a:r>
            <a:br>
              <a:rPr lang="fa-IR" dirty="0"/>
            </a:br>
            <a:r>
              <a:rPr lang="fa-IR" dirty="0"/>
              <a:t>اشتباه در اتصال اكسيژن و ساير </a:t>
            </a:r>
            <a:r>
              <a:rPr lang="fa-IR" dirty="0" smtClean="0"/>
              <a:t>گازهايی </a:t>
            </a:r>
            <a:r>
              <a:rPr lang="fa-IR" dirty="0"/>
              <a:t>كه در اتاق عمل مورد استعمال </a:t>
            </a:r>
            <a:r>
              <a:rPr lang="fa-IR" dirty="0" smtClean="0"/>
              <a:t>دارند</a:t>
            </a:r>
          </a:p>
          <a:p>
            <a:pPr algn="r" rtl="1"/>
            <a:r>
              <a:rPr lang="fa-IR" dirty="0"/>
              <a:t>تزريق </a:t>
            </a:r>
            <a:r>
              <a:rPr lang="fa-IR" dirty="0" smtClean="0"/>
              <a:t>وريدی دارويی </a:t>
            </a:r>
            <a:r>
              <a:rPr lang="fa-IR" dirty="0"/>
              <a:t>كه منع مصرف </a:t>
            </a:r>
            <a:r>
              <a:rPr lang="fa-IR" dirty="0" smtClean="0"/>
              <a:t>وريدی </a:t>
            </a:r>
            <a:r>
              <a:rPr lang="fa-IR" dirty="0"/>
              <a:t>دارد</a:t>
            </a:r>
            <a:endParaRPr lang="en-US" dirty="0"/>
          </a:p>
        </p:txBody>
      </p:sp>
    </p:spTree>
    <p:extLst>
      <p:ext uri="{BB962C8B-B14F-4D97-AF65-F5344CB8AC3E}">
        <p14:creationId xmlns:p14="http://schemas.microsoft.com/office/powerpoint/2010/main" val="163796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a:solidFill>
                  <a:srgbClr val="FF0000"/>
                </a:solidFill>
                <a:cs typeface="+mn-cs"/>
              </a:rPr>
              <a:t>عدم مهارت</a:t>
            </a:r>
            <a:endParaRPr lang="en-US" sz="4800" dirty="0">
              <a:solidFill>
                <a:srgbClr val="FF0000"/>
              </a:solidFill>
              <a:cs typeface="+mn-cs"/>
            </a:endParaRPr>
          </a:p>
        </p:txBody>
      </p:sp>
      <p:sp>
        <p:nvSpPr>
          <p:cNvPr id="4" name="Date Placeholder 3"/>
          <p:cNvSpPr>
            <a:spLocks noGrp="1"/>
          </p:cNvSpPr>
          <p:nvPr>
            <p:ph type="dt" sz="half" idx="10"/>
          </p:nvPr>
        </p:nvSpPr>
        <p:spPr/>
        <p:txBody>
          <a:bodyPr/>
          <a:lstStyle/>
          <a:p>
            <a:fld id="{7FAB22B7-0221-45B9-9F2D-AB812A0B7699}" type="datetime1">
              <a:rPr lang="en-US" smtClean="0">
                <a:solidFill>
                  <a:srgbClr val="696464"/>
                </a:solidFill>
              </a:rPr>
              <a:t>8/1/2018</a:t>
            </a:fld>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16</a:t>
            </a:fld>
            <a:endParaRPr lang="en-US"/>
          </a:p>
        </p:txBody>
      </p:sp>
      <p:sp>
        <p:nvSpPr>
          <p:cNvPr id="3" name="Content Placeholder 2"/>
          <p:cNvSpPr>
            <a:spLocks noGrp="1"/>
          </p:cNvSpPr>
          <p:nvPr>
            <p:ph sz="quarter" idx="1"/>
          </p:nvPr>
        </p:nvSpPr>
        <p:spPr/>
        <p:txBody>
          <a:bodyPr>
            <a:normAutofit/>
          </a:bodyPr>
          <a:lstStyle/>
          <a:p>
            <a:pPr algn="r" rtl="1"/>
            <a:r>
              <a:rPr lang="fa-IR" sz="3600" dirty="0" smtClean="0"/>
              <a:t>يعنی ناتوانی </a:t>
            </a:r>
            <a:r>
              <a:rPr lang="fa-IR" sz="3600" dirty="0"/>
              <a:t>در انجام </a:t>
            </a:r>
            <a:r>
              <a:rPr lang="fa-IR" sz="3600" dirty="0" smtClean="0"/>
              <a:t>اموری تخصصی </a:t>
            </a:r>
            <a:r>
              <a:rPr lang="fa-IR" sz="3600" dirty="0"/>
              <a:t>كه </a:t>
            </a:r>
            <a:r>
              <a:rPr lang="fa-IR" sz="3600" dirty="0" smtClean="0"/>
              <a:t>توانايی </a:t>
            </a:r>
            <a:r>
              <a:rPr lang="fa-IR" sz="3600" dirty="0"/>
              <a:t>يا </a:t>
            </a:r>
            <a:r>
              <a:rPr lang="fa-IR" sz="3600" dirty="0" smtClean="0"/>
              <a:t>كارايی خاصی </a:t>
            </a:r>
            <a:r>
              <a:rPr lang="fa-IR" sz="3600" dirty="0"/>
              <a:t>لازم دارند. عدم مهارت ممكن است </a:t>
            </a:r>
            <a:r>
              <a:rPr lang="fa-IR" sz="3600" dirty="0" smtClean="0"/>
              <a:t>ناشی </a:t>
            </a:r>
            <a:r>
              <a:rPr lang="fa-IR" sz="3600" dirty="0"/>
              <a:t>از تازه </a:t>
            </a:r>
            <a:r>
              <a:rPr lang="fa-IR" sz="3600" dirty="0" smtClean="0"/>
              <a:t>كاری </a:t>
            </a:r>
            <a:r>
              <a:rPr lang="fa-IR" sz="3600" dirty="0"/>
              <a:t>و كم </a:t>
            </a:r>
            <a:r>
              <a:rPr lang="fa-IR" sz="3600" dirty="0" smtClean="0"/>
              <a:t>تجربگی </a:t>
            </a:r>
            <a:r>
              <a:rPr lang="fa-IR" sz="3600" dirty="0"/>
              <a:t>باشد و يا </a:t>
            </a:r>
            <a:r>
              <a:rPr lang="fa-IR" sz="3600" dirty="0" smtClean="0"/>
              <a:t>ناشی </a:t>
            </a:r>
            <a:r>
              <a:rPr lang="fa-IR" sz="3600" dirty="0"/>
              <a:t>از عدم بهره </a:t>
            </a:r>
            <a:r>
              <a:rPr lang="fa-IR" sz="3600" dirty="0" smtClean="0"/>
              <a:t>وری كافی </a:t>
            </a:r>
            <a:r>
              <a:rPr lang="fa-IR" sz="3600" dirty="0"/>
              <a:t>از دانش </a:t>
            </a:r>
            <a:r>
              <a:rPr lang="fa-IR" sz="3600" dirty="0" smtClean="0"/>
              <a:t>پزشكی </a:t>
            </a:r>
            <a:r>
              <a:rPr lang="fa-IR" sz="3600" dirty="0"/>
              <a:t>، عدم مهارت ممكن است </a:t>
            </a:r>
            <a:r>
              <a:rPr lang="fa-IR" sz="3600" dirty="0" smtClean="0"/>
              <a:t>عملی </a:t>
            </a:r>
            <a:r>
              <a:rPr lang="fa-IR" sz="3600" dirty="0"/>
              <a:t>باشد و يا </a:t>
            </a:r>
            <a:r>
              <a:rPr lang="fa-IR" sz="3600" dirty="0" smtClean="0"/>
              <a:t>علمی </a:t>
            </a:r>
            <a:r>
              <a:rPr lang="fa-IR" sz="3600" dirty="0"/>
              <a:t>. به بيان ديگر عدم مهارت </a:t>
            </a:r>
            <a:r>
              <a:rPr lang="fa-IR" sz="3600" dirty="0" smtClean="0"/>
              <a:t>يعنی </a:t>
            </a:r>
            <a:r>
              <a:rPr lang="fa-IR" sz="3600" dirty="0"/>
              <a:t>عدم </a:t>
            </a:r>
            <a:r>
              <a:rPr lang="fa-IR" sz="3600" dirty="0" smtClean="0"/>
              <a:t>آشنايی </a:t>
            </a:r>
            <a:r>
              <a:rPr lang="fa-IR" sz="3600" dirty="0"/>
              <a:t>متعارف به اصول و دقايق </a:t>
            </a:r>
            <a:r>
              <a:rPr lang="fa-IR" sz="3600" dirty="0" smtClean="0"/>
              <a:t>علمی </a:t>
            </a:r>
            <a:r>
              <a:rPr lang="fa-IR" sz="3600" dirty="0"/>
              <a:t>و </a:t>
            </a:r>
            <a:r>
              <a:rPr lang="fa-IR" sz="3600" dirty="0" smtClean="0"/>
              <a:t>فنی </a:t>
            </a:r>
            <a:r>
              <a:rPr lang="fa-IR" sz="3600" dirty="0"/>
              <a:t>كار معين</a:t>
            </a:r>
            <a:endParaRPr lang="en-US" sz="3600" dirty="0"/>
          </a:p>
        </p:txBody>
      </p:sp>
    </p:spTree>
    <p:extLst>
      <p:ext uri="{BB962C8B-B14F-4D97-AF65-F5344CB8AC3E}">
        <p14:creationId xmlns:p14="http://schemas.microsoft.com/office/powerpoint/2010/main" val="1683869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solidFill>
                  <a:srgbClr val="FF0000"/>
                </a:solidFill>
                <a:cs typeface="+mn-cs"/>
              </a:rPr>
              <a:t>مثال</a:t>
            </a:r>
            <a:endParaRPr lang="en-US" sz="4800" dirty="0">
              <a:solidFill>
                <a:srgbClr val="FF0000"/>
              </a:solidFill>
              <a:cs typeface="+mn-cs"/>
            </a:endParaRPr>
          </a:p>
        </p:txBody>
      </p:sp>
      <p:sp>
        <p:nvSpPr>
          <p:cNvPr id="4" name="Date Placeholder 3"/>
          <p:cNvSpPr>
            <a:spLocks noGrp="1"/>
          </p:cNvSpPr>
          <p:nvPr>
            <p:ph type="dt" sz="half" idx="10"/>
          </p:nvPr>
        </p:nvSpPr>
        <p:spPr/>
        <p:txBody>
          <a:bodyPr/>
          <a:lstStyle/>
          <a:p>
            <a:fld id="{A804F191-4AEB-4CFE-8942-4FF2C4A3D4FF}" type="datetime1">
              <a:rPr lang="en-US" smtClean="0">
                <a:solidFill>
                  <a:srgbClr val="696464"/>
                </a:solidFill>
              </a:rPr>
              <a:t>8/1/2018</a:t>
            </a:fld>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17</a:t>
            </a:fld>
            <a:endParaRPr lang="en-US"/>
          </a:p>
        </p:txBody>
      </p:sp>
      <p:sp>
        <p:nvSpPr>
          <p:cNvPr id="3" name="Content Placeholder 2"/>
          <p:cNvSpPr>
            <a:spLocks noGrp="1"/>
          </p:cNvSpPr>
          <p:nvPr>
            <p:ph sz="quarter" idx="1"/>
          </p:nvPr>
        </p:nvSpPr>
        <p:spPr/>
        <p:txBody>
          <a:bodyPr>
            <a:normAutofit fontScale="92500" lnSpcReduction="20000"/>
          </a:bodyPr>
          <a:lstStyle/>
          <a:p>
            <a:pPr algn="r" rtl="1"/>
            <a:r>
              <a:rPr lang="fa-IR" sz="4300" dirty="0"/>
              <a:t>زن </a:t>
            </a:r>
            <a:r>
              <a:rPr lang="fa-IR" sz="4300" dirty="0" smtClean="0"/>
              <a:t>جوانی </a:t>
            </a:r>
            <a:r>
              <a:rPr lang="fa-IR" sz="4300" dirty="0"/>
              <a:t>در اولين </a:t>
            </a:r>
            <a:r>
              <a:rPr lang="fa-IR" sz="4300" dirty="0" smtClean="0"/>
              <a:t>بارداری </a:t>
            </a:r>
            <a:r>
              <a:rPr lang="fa-IR" sz="4300" dirty="0"/>
              <a:t>خود به دنبال سقط جنين ناقص دچار </a:t>
            </a:r>
            <a:r>
              <a:rPr lang="fa-IR" sz="4300" dirty="0" smtClean="0"/>
              <a:t>خونريزی </a:t>
            </a:r>
            <a:r>
              <a:rPr lang="fa-IR" sz="4300" dirty="0"/>
              <a:t>شده به جراح متخصص زنان مراجعه تحت درمان كورتاژ قرار گرفته در حين عمل رحم سوراخ شده (</a:t>
            </a:r>
            <a:r>
              <a:rPr lang="fa-IR" sz="4300" dirty="0" smtClean="0"/>
              <a:t>بی احتياطی) </a:t>
            </a:r>
          </a:p>
          <a:p>
            <a:pPr algn="r" rtl="1"/>
            <a:r>
              <a:rPr lang="fa-IR" sz="3900" dirty="0" smtClean="0"/>
              <a:t>و قوسی </a:t>
            </a:r>
            <a:r>
              <a:rPr lang="fa-IR" sz="3900" dirty="0"/>
              <a:t>از روده از سوراخ وسيع رحم وارد </a:t>
            </a:r>
            <a:r>
              <a:rPr lang="fa-IR" sz="3900" dirty="0" smtClean="0"/>
              <a:t>آن </a:t>
            </a:r>
            <a:r>
              <a:rPr lang="fa-IR" sz="3900" dirty="0"/>
              <a:t>شده و جراح به تصور آنكه </a:t>
            </a:r>
            <a:r>
              <a:rPr lang="fa-IR" sz="3900" dirty="0" smtClean="0"/>
              <a:t>بقايای </a:t>
            </a:r>
            <a:r>
              <a:rPr lang="fa-IR" sz="3900" dirty="0"/>
              <a:t>جفت است </a:t>
            </a:r>
            <a:r>
              <a:rPr lang="fa-IR" sz="3900" dirty="0" smtClean="0"/>
              <a:t>روی </a:t>
            </a:r>
            <a:r>
              <a:rPr lang="fa-IR" sz="3900" dirty="0"/>
              <a:t>آن كورت كشيده و منجر به </a:t>
            </a:r>
            <a:r>
              <a:rPr lang="fa-IR" sz="3900" dirty="0" smtClean="0"/>
              <a:t>پارگی </a:t>
            </a:r>
            <a:r>
              <a:rPr lang="fa-IR" sz="3900" dirty="0"/>
              <a:t>متعدد روده گرديد (عدم مهارت)</a:t>
            </a:r>
            <a:endParaRPr lang="en-US" sz="3900" dirty="0"/>
          </a:p>
        </p:txBody>
      </p:sp>
    </p:spTree>
    <p:extLst>
      <p:ext uri="{BB962C8B-B14F-4D97-AF65-F5344CB8AC3E}">
        <p14:creationId xmlns:p14="http://schemas.microsoft.com/office/powerpoint/2010/main" val="3690563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a:solidFill>
                  <a:srgbClr val="FF0000"/>
                </a:solidFill>
                <a:cs typeface="+mn-cs"/>
              </a:rPr>
              <a:t>عدم رعايت نظامات </a:t>
            </a:r>
            <a:r>
              <a:rPr lang="fa-IR" sz="4400" dirty="0" smtClean="0">
                <a:solidFill>
                  <a:srgbClr val="FF0000"/>
                </a:solidFill>
                <a:cs typeface="+mn-cs"/>
              </a:rPr>
              <a:t>اداری</a:t>
            </a:r>
            <a:endParaRPr lang="en-US" sz="4400" dirty="0">
              <a:solidFill>
                <a:srgbClr val="FF0000"/>
              </a:solidFill>
              <a:cs typeface="+mn-cs"/>
            </a:endParaRPr>
          </a:p>
        </p:txBody>
      </p:sp>
      <p:sp>
        <p:nvSpPr>
          <p:cNvPr id="4" name="Date Placeholder 3"/>
          <p:cNvSpPr>
            <a:spLocks noGrp="1"/>
          </p:cNvSpPr>
          <p:nvPr>
            <p:ph type="dt" sz="half" idx="10"/>
          </p:nvPr>
        </p:nvSpPr>
        <p:spPr/>
        <p:txBody>
          <a:bodyPr/>
          <a:lstStyle/>
          <a:p>
            <a:fld id="{6A965FC0-33D6-454B-A9EA-8FB942A8AD2A}" type="datetime1">
              <a:rPr lang="en-US" smtClean="0">
                <a:solidFill>
                  <a:srgbClr val="696464"/>
                </a:solidFill>
              </a:rPr>
              <a:t>8/1/2018</a:t>
            </a:fld>
            <a:endParaRPr lang="en-US">
              <a:solidFill>
                <a:srgbClr val="696464"/>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pPr/>
              <a:t>18</a:t>
            </a:fld>
            <a:endParaRPr lang="en-US"/>
          </a:p>
        </p:txBody>
      </p:sp>
      <p:sp>
        <p:nvSpPr>
          <p:cNvPr id="3" name="Content Placeholder 2"/>
          <p:cNvSpPr>
            <a:spLocks noGrp="1"/>
          </p:cNvSpPr>
          <p:nvPr>
            <p:ph sz="quarter" idx="1"/>
          </p:nvPr>
        </p:nvSpPr>
        <p:spPr>
          <a:xfrm>
            <a:off x="914400" y="1447800"/>
            <a:ext cx="8001000" cy="4572000"/>
          </a:xfrm>
        </p:spPr>
        <p:txBody>
          <a:bodyPr>
            <a:noAutofit/>
          </a:bodyPr>
          <a:lstStyle/>
          <a:p>
            <a:pPr algn="r" rtl="1"/>
            <a:r>
              <a:rPr lang="fa-IR" sz="3200" dirty="0"/>
              <a:t>منظور نظامات خاص مربوط به صاحبان حرفه </a:t>
            </a:r>
            <a:r>
              <a:rPr lang="fa-IR" sz="3200" dirty="0" smtClean="0"/>
              <a:t>های پزشكی </a:t>
            </a:r>
            <a:r>
              <a:rPr lang="fa-IR" sz="3200" dirty="0"/>
              <a:t>و رشته </a:t>
            </a:r>
            <a:r>
              <a:rPr lang="fa-IR" sz="3200" dirty="0" smtClean="0"/>
              <a:t>های </a:t>
            </a:r>
            <a:r>
              <a:rPr lang="fa-IR" sz="3200" dirty="0"/>
              <a:t>وابسته است. اين نظامات خاص شامل قوانين و آئين نامه </a:t>
            </a:r>
            <a:r>
              <a:rPr lang="fa-IR" sz="3200" dirty="0" smtClean="0"/>
              <a:t>های </a:t>
            </a:r>
            <a:r>
              <a:rPr lang="fa-IR" sz="3200" dirty="0"/>
              <a:t>نظام </a:t>
            </a:r>
            <a:r>
              <a:rPr lang="fa-IR" sz="3200" dirty="0" smtClean="0"/>
              <a:t>پزشكی </a:t>
            </a:r>
            <a:r>
              <a:rPr lang="fa-IR" sz="3200" dirty="0"/>
              <a:t>و </a:t>
            </a:r>
            <a:r>
              <a:rPr lang="fa-IR" sz="3200" dirty="0" smtClean="0"/>
              <a:t>دستورالعملهای وزارت </a:t>
            </a:r>
            <a:r>
              <a:rPr lang="fa-IR" sz="3200" dirty="0"/>
              <a:t>بهداشت, درمان و آموزش </a:t>
            </a:r>
            <a:r>
              <a:rPr lang="fa-IR" sz="3200" dirty="0" smtClean="0"/>
              <a:t>پزشكی </a:t>
            </a:r>
            <a:r>
              <a:rPr lang="fa-IR" sz="3200" dirty="0"/>
              <a:t>و بخشنامه </a:t>
            </a:r>
            <a:r>
              <a:rPr lang="fa-IR" sz="3200" dirty="0" smtClean="0"/>
              <a:t>های </a:t>
            </a:r>
            <a:r>
              <a:rPr lang="fa-IR" sz="3200" dirty="0"/>
              <a:t>مراكز </a:t>
            </a:r>
            <a:r>
              <a:rPr lang="fa-IR" sz="3200" dirty="0" smtClean="0"/>
              <a:t>علمی </a:t>
            </a:r>
            <a:r>
              <a:rPr lang="fa-IR" sz="3200" dirty="0"/>
              <a:t>و </a:t>
            </a:r>
            <a:r>
              <a:rPr lang="fa-IR" sz="3200" dirty="0" smtClean="0"/>
              <a:t>درمانی </a:t>
            </a:r>
            <a:r>
              <a:rPr lang="fa-IR" sz="3200" dirty="0"/>
              <a:t>و هرگونه قانون, مصوبه, آئين نامه, بخشنامه و </a:t>
            </a:r>
            <a:r>
              <a:rPr lang="fa-IR" sz="3200" dirty="0" smtClean="0"/>
              <a:t>دستورالعملهايی </a:t>
            </a:r>
            <a:r>
              <a:rPr lang="fa-IR" sz="3200" dirty="0"/>
              <a:t>كه از طرف قانونگذار يا مقامات صلاحيتدار در امور </a:t>
            </a:r>
            <a:r>
              <a:rPr lang="fa-IR" sz="3200" dirty="0" smtClean="0"/>
              <a:t>پزشكی </a:t>
            </a:r>
            <a:r>
              <a:rPr lang="fa-IR" sz="3200" dirty="0"/>
              <a:t>وضع گرديده ميباشد. عمل نكردن به هر كدام را عدم رعايت  نظامات </a:t>
            </a:r>
            <a:r>
              <a:rPr lang="fa-IR" sz="3200" dirty="0" smtClean="0"/>
              <a:t>دولتی </a:t>
            </a:r>
            <a:r>
              <a:rPr lang="fa-IR" sz="3200" dirty="0"/>
              <a:t>ميگويند</a:t>
            </a:r>
            <a:endParaRPr lang="en-US" sz="3200" dirty="0"/>
          </a:p>
        </p:txBody>
      </p:sp>
    </p:spTree>
    <p:extLst>
      <p:ext uri="{BB962C8B-B14F-4D97-AF65-F5344CB8AC3E}">
        <p14:creationId xmlns:p14="http://schemas.microsoft.com/office/powerpoint/2010/main" val="2665647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mn-cs"/>
              </a:rPr>
              <a:t>مثال</a:t>
            </a:r>
            <a:endParaRPr lang="en-US" dirty="0">
              <a:solidFill>
                <a:srgbClr val="FF0000"/>
              </a:solidFill>
              <a:cs typeface="+mn-cs"/>
            </a:endParaRPr>
          </a:p>
        </p:txBody>
      </p:sp>
      <p:sp>
        <p:nvSpPr>
          <p:cNvPr id="3" name="Content Placeholder 2"/>
          <p:cNvSpPr>
            <a:spLocks noGrp="1"/>
          </p:cNvSpPr>
          <p:nvPr>
            <p:ph idx="1"/>
          </p:nvPr>
        </p:nvSpPr>
        <p:spPr/>
        <p:txBody>
          <a:bodyPr>
            <a:normAutofit/>
          </a:bodyPr>
          <a:lstStyle/>
          <a:p>
            <a:pPr algn="r" rtl="1"/>
            <a:r>
              <a:rPr lang="fa-IR" sz="3200" dirty="0"/>
              <a:t>عدم پذيرش بيماران </a:t>
            </a:r>
            <a:r>
              <a:rPr lang="fa-IR" sz="3200" dirty="0" smtClean="0"/>
              <a:t>اورژانسی</a:t>
            </a:r>
          </a:p>
          <a:p>
            <a:pPr algn="r" rtl="1"/>
            <a:r>
              <a:rPr lang="fa-IR" sz="3200" dirty="0"/>
              <a:t>تجويز </a:t>
            </a:r>
            <a:r>
              <a:rPr lang="fa-IR" sz="3200" dirty="0" smtClean="0"/>
              <a:t>داروهای ممنوعه</a:t>
            </a:r>
          </a:p>
          <a:p>
            <a:pPr algn="r" rtl="1"/>
            <a:r>
              <a:rPr lang="fa-IR" sz="3200" dirty="0" smtClean="0"/>
              <a:t>افشای </a:t>
            </a:r>
            <a:r>
              <a:rPr lang="fa-IR" sz="3200" dirty="0"/>
              <a:t>اسرار بيماران </a:t>
            </a:r>
            <a:endParaRPr lang="fa-IR" sz="3200" dirty="0" smtClean="0"/>
          </a:p>
          <a:p>
            <a:pPr algn="r" rtl="1"/>
            <a:r>
              <a:rPr lang="fa-IR" sz="3200" dirty="0"/>
              <a:t>تحميل مخارج غير </a:t>
            </a:r>
            <a:r>
              <a:rPr lang="fa-IR" sz="3200" dirty="0" smtClean="0"/>
              <a:t>ضروری </a:t>
            </a:r>
            <a:r>
              <a:rPr lang="fa-IR" sz="3200" dirty="0"/>
              <a:t>به </a:t>
            </a:r>
            <a:r>
              <a:rPr lang="fa-IR" sz="3200" dirty="0" smtClean="0"/>
              <a:t>بيمار</a:t>
            </a:r>
          </a:p>
          <a:p>
            <a:pPr algn="r" rtl="1"/>
            <a:r>
              <a:rPr lang="fa-IR" sz="3200" dirty="0"/>
              <a:t>ايجاد رعب و هراس در بيمار با تشريح غير </a:t>
            </a:r>
            <a:r>
              <a:rPr lang="fa-IR" sz="3200" dirty="0" smtClean="0"/>
              <a:t>واقعی </a:t>
            </a:r>
            <a:r>
              <a:rPr lang="fa-IR" sz="3200" dirty="0"/>
              <a:t>وخامت </a:t>
            </a:r>
            <a:r>
              <a:rPr lang="fa-IR" sz="3200" dirty="0" smtClean="0"/>
              <a:t>بيماری</a:t>
            </a:r>
            <a:endParaRPr lang="en-US" sz="3200" dirty="0"/>
          </a:p>
        </p:txBody>
      </p:sp>
      <p:sp>
        <p:nvSpPr>
          <p:cNvPr id="4" name="Date Placeholder 3"/>
          <p:cNvSpPr>
            <a:spLocks noGrp="1"/>
          </p:cNvSpPr>
          <p:nvPr>
            <p:ph type="dt" sz="half" idx="10"/>
          </p:nvPr>
        </p:nvSpPr>
        <p:spPr/>
        <p:txBody>
          <a:bodyPr/>
          <a:lstStyle/>
          <a:p>
            <a:fld id="{10C2FEFD-3BA1-40EC-A252-696CEF6403EF}"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solidFill>
                  <a:prstClr val="black">
                    <a:lumMod val="85000"/>
                    <a:lumOff val="15000"/>
                  </a:prstClr>
                </a:solidFill>
              </a:rPr>
              <a:pPr/>
              <a:t>19</a:t>
            </a:fld>
            <a:endParaRPr lang="en-US">
              <a:solidFill>
                <a:prstClr val="black">
                  <a:lumMod val="85000"/>
                  <a:lumOff val="15000"/>
                </a:prstClr>
              </a:solidFill>
            </a:endParaRPr>
          </a:p>
        </p:txBody>
      </p:sp>
    </p:spTree>
    <p:extLst>
      <p:ext uri="{BB962C8B-B14F-4D97-AF65-F5344CB8AC3E}">
        <p14:creationId xmlns:p14="http://schemas.microsoft.com/office/powerpoint/2010/main" val="12372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200"/>
            <a:ext cx="4419600" cy="1600327"/>
          </a:xfrm>
        </p:spPr>
        <p:txBody>
          <a:bodyPr>
            <a:normAutofit fontScale="90000"/>
          </a:bodyPr>
          <a:lstStyle/>
          <a:p>
            <a:r>
              <a:rPr lang="en-US" b="1" i="0" u="none" strike="noStrike" baseline="0" dirty="0" smtClean="0">
                <a:solidFill>
                  <a:srgbClr val="FF0000"/>
                </a:solidFill>
                <a:latin typeface="ClassicalGaramondBT-Bold"/>
              </a:rPr>
              <a:t>ETHICAL &amp; legal  ISSUES IN OBSTETRICS</a:t>
            </a:r>
            <a:br>
              <a:rPr lang="en-US" b="1" i="0" u="none" strike="noStrike" baseline="0" dirty="0" smtClean="0">
                <a:solidFill>
                  <a:srgbClr val="FF0000"/>
                </a:solidFill>
                <a:latin typeface="ClassicalGaramondBT-Bold"/>
              </a:rPr>
            </a:br>
            <a:r>
              <a:rPr lang="en-US" b="1" i="0" u="none" strike="noStrike" baseline="0" dirty="0" smtClean="0">
                <a:solidFill>
                  <a:srgbClr val="FF0000"/>
                </a:solidFill>
                <a:latin typeface="ClassicalGaramondBT-Bold"/>
              </a:rPr>
              <a:t>AND GYNECOLOGY</a:t>
            </a:r>
            <a:endParaRPr lang="en-US" dirty="0">
              <a:solidFill>
                <a:srgbClr val="FF0000"/>
              </a:solidFill>
            </a:endParaRPr>
          </a:p>
        </p:txBody>
      </p:sp>
      <p:sp>
        <p:nvSpPr>
          <p:cNvPr id="4" name="Date Placeholder 3"/>
          <p:cNvSpPr>
            <a:spLocks noGrp="1"/>
          </p:cNvSpPr>
          <p:nvPr>
            <p:ph type="dt" sz="half" idx="10"/>
          </p:nvPr>
        </p:nvSpPr>
        <p:spPr/>
        <p:txBody>
          <a:bodyPr/>
          <a:lstStyle/>
          <a:p>
            <a:fld id="{0DA03365-DB7A-4541-83EE-1E07F15D8CB5}" type="datetime1">
              <a:rPr lang="en-US" smtClean="0">
                <a:solidFill>
                  <a:srgbClr val="DFE6D0"/>
                </a:solidFill>
              </a:rPr>
              <a:t>8/1/2018</a:t>
            </a:fld>
            <a:endParaRPr lang="en-US">
              <a:solidFill>
                <a:srgbClr val="DFE6D0"/>
              </a:solidFill>
            </a:endParaRPr>
          </a:p>
        </p:txBody>
      </p:sp>
      <p:sp>
        <p:nvSpPr>
          <p:cNvPr id="5" name="Slide Number Placeholder 4"/>
          <p:cNvSpPr>
            <a:spLocks noGrp="1"/>
          </p:cNvSpPr>
          <p:nvPr>
            <p:ph type="sldNum" sz="quarter" idx="12"/>
          </p:nvPr>
        </p:nvSpPr>
        <p:spPr/>
        <p:txBody>
          <a:bodyPr/>
          <a:lstStyle/>
          <a:p>
            <a:fld id="{BEAC1709-54A5-4EE5-84A0-41BE9C854509}" type="slidenum">
              <a:rPr lang="en-US" smtClean="0">
                <a:solidFill>
                  <a:srgbClr val="DFE6D0"/>
                </a:solidFill>
              </a:rPr>
              <a:pPr/>
              <a:t>2</a:t>
            </a:fld>
            <a:endParaRPr lang="en-US">
              <a:solidFill>
                <a:srgbClr val="DFE6D0"/>
              </a:solidFill>
            </a:endParaRPr>
          </a:p>
        </p:txBody>
      </p:sp>
    </p:spTree>
    <p:extLst>
      <p:ext uri="{BB962C8B-B14F-4D97-AF65-F5344CB8AC3E}">
        <p14:creationId xmlns:p14="http://schemas.microsoft.com/office/powerpoint/2010/main" val="285962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4400" dirty="0" smtClean="0"/>
              <a:t>سلامت بیمار</a:t>
            </a:r>
          </a:p>
          <a:p>
            <a:pPr marL="0" indent="0" algn="r" rtl="1">
              <a:buNone/>
            </a:pPr>
            <a:endParaRPr lang="fa-IR" sz="4400" dirty="0" smtClean="0"/>
          </a:p>
          <a:p>
            <a:pPr algn="r" rtl="1"/>
            <a:r>
              <a:rPr lang="fa-IR" sz="4400" dirty="0" smtClean="0"/>
              <a:t>جبران بیماران آسیب دیده در اثر قصور</a:t>
            </a:r>
            <a:endParaRPr lang="en-US" sz="4400" dirty="0"/>
          </a:p>
        </p:txBody>
      </p:sp>
      <p:sp>
        <p:nvSpPr>
          <p:cNvPr id="6" name="Date Placeholder 5"/>
          <p:cNvSpPr>
            <a:spLocks noGrp="1"/>
          </p:cNvSpPr>
          <p:nvPr>
            <p:ph type="dt" sz="half" idx="10"/>
          </p:nvPr>
        </p:nvSpPr>
        <p:spPr/>
        <p:txBody>
          <a:bodyPr/>
          <a:lstStyle/>
          <a:p>
            <a:fld id="{9E05FA06-1580-4968-96FF-414FFE2370E7}" type="datetime1">
              <a:rPr lang="en-US" smtClean="0">
                <a:solidFill>
                  <a:prstClr val="black"/>
                </a:solidFill>
              </a:rPr>
              <a:t>8/1/2018</a:t>
            </a:fld>
            <a:endParaRPr lang="en-US">
              <a:solidFill>
                <a:prstClr val="black"/>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prstClr val="black"/>
                </a:solidFill>
              </a:rPr>
              <a:pPr/>
              <a:t>20</a:t>
            </a:fld>
            <a:endParaRPr lang="en-US">
              <a:solidFill>
                <a:prstClr val="black"/>
              </a:solidFill>
            </a:endParaRPr>
          </a:p>
        </p:txBody>
      </p:sp>
      <p:sp>
        <p:nvSpPr>
          <p:cNvPr id="2" name="Title 1"/>
          <p:cNvSpPr>
            <a:spLocks noGrp="1"/>
          </p:cNvSpPr>
          <p:nvPr>
            <p:ph type="title"/>
          </p:nvPr>
        </p:nvSpPr>
        <p:spPr/>
        <p:txBody>
          <a:bodyPr>
            <a:normAutofit fontScale="90000"/>
          </a:bodyPr>
          <a:lstStyle/>
          <a:p>
            <a:r>
              <a:rPr lang="en-US" dirty="0"/>
              <a:t>The medical malpractice system is intended</a:t>
            </a:r>
            <a:r>
              <a:rPr lang="en-US" dirty="0">
                <a:solidFill>
                  <a:prstClr val="black"/>
                </a:solidFill>
              </a:rPr>
              <a:t> to improve</a:t>
            </a:r>
            <a:endParaRPr lang="en-US" dirty="0"/>
          </a:p>
        </p:txBody>
      </p:sp>
    </p:spTree>
    <p:extLst>
      <p:ext uri="{BB962C8B-B14F-4D97-AF65-F5344CB8AC3E}">
        <p14:creationId xmlns:p14="http://schemas.microsoft.com/office/powerpoint/2010/main" val="4285984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0" y="3048000"/>
            <a:ext cx="3962400"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0" y="762000"/>
            <a:ext cx="7543800" cy="5181600"/>
          </a:xfrm>
        </p:spPr>
        <p:txBody>
          <a:bodyPr>
            <a:normAutofit/>
          </a:bodyPr>
          <a:lstStyle/>
          <a:p>
            <a:pPr algn="r" rtl="1"/>
            <a:r>
              <a:rPr lang="fa-IR" sz="5400" dirty="0" smtClean="0"/>
              <a:t>تاثیر موارد پزشکی قانونی روی رفتار متخصصین و سازمان ها بطور مناسب</a:t>
            </a:r>
          </a:p>
          <a:p>
            <a:pPr algn="r" rtl="1"/>
            <a:r>
              <a:rPr lang="fa-IR" sz="6000" dirty="0" smtClean="0"/>
              <a:t>طبابت دفاعی </a:t>
            </a:r>
          </a:p>
          <a:p>
            <a:pPr marL="0" indent="0" algn="r" rtl="1">
              <a:buNone/>
            </a:pPr>
            <a:r>
              <a:rPr lang="fa-IR" sz="4000" dirty="0" smtClean="0"/>
              <a:t>                   </a:t>
            </a:r>
            <a:r>
              <a:rPr lang="en-US" sz="4000" dirty="0"/>
              <a:t>“defensive medicine.”</a:t>
            </a:r>
          </a:p>
          <a:p>
            <a:pPr algn="r" rtl="1"/>
            <a:endParaRPr lang="fa-IR" sz="4000" dirty="0" smtClean="0"/>
          </a:p>
          <a:p>
            <a:pPr algn="r" rtl="1"/>
            <a:endParaRPr lang="en-US" sz="4000" dirty="0"/>
          </a:p>
        </p:txBody>
      </p:sp>
      <p:sp>
        <p:nvSpPr>
          <p:cNvPr id="6" name="Date Placeholder 5"/>
          <p:cNvSpPr>
            <a:spLocks noGrp="1"/>
          </p:cNvSpPr>
          <p:nvPr>
            <p:ph type="dt" sz="half" idx="10"/>
          </p:nvPr>
        </p:nvSpPr>
        <p:spPr/>
        <p:txBody>
          <a:bodyPr/>
          <a:lstStyle/>
          <a:p>
            <a:fld id="{9B0B36B6-0786-4A01-99B2-2EB4D564E3EB}"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prstClr val="black">
                    <a:lumMod val="85000"/>
                    <a:lumOff val="15000"/>
                  </a:prstClr>
                </a:solidFill>
              </a:rPr>
              <a:pPr/>
              <a:t>21</a:t>
            </a:fld>
            <a:endParaRPr lang="en-US">
              <a:solidFill>
                <a:prstClr val="black">
                  <a:lumMod val="85000"/>
                  <a:lumOff val="15000"/>
                </a:prstClr>
              </a:solidFill>
            </a:endParaRPr>
          </a:p>
        </p:txBody>
      </p:sp>
    </p:spTree>
    <p:extLst>
      <p:ext uri="{BB962C8B-B14F-4D97-AF65-F5344CB8AC3E}">
        <p14:creationId xmlns:p14="http://schemas.microsoft.com/office/powerpoint/2010/main" val="3681630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p:cNvSpPr>
          <p:nvPr>
            <p:ph type="title"/>
          </p:nvPr>
        </p:nvSpPr>
        <p:spPr/>
        <p:txBody>
          <a:bodyPr/>
          <a:lstStyle/>
          <a:p>
            <a:pPr eaLnBrk="1" hangingPunct="1"/>
            <a:r>
              <a:rPr lang="en-US" smtClean="0"/>
              <a:t>EMTALA</a:t>
            </a:r>
            <a:endParaRPr lang="es-ES" smtClean="0"/>
          </a:p>
        </p:txBody>
      </p:sp>
      <p:pic>
        <p:nvPicPr>
          <p:cNvPr id="82947" name="Picture 2"/>
          <p:cNvPicPr>
            <a:picLocks noGrp="1" noChangeAspect="1" noChangeArrowheads="1"/>
          </p:cNvPicPr>
          <p:nvPr>
            <p:ph idx="1"/>
          </p:nvPr>
        </p:nvPicPr>
        <p:blipFill>
          <a:blip r:embed="rId2"/>
          <a:srcRect l="-7841" r="-7841"/>
          <a:stretch>
            <a:fillRect/>
          </a:stretch>
        </p:blipFill>
        <p:spPr/>
      </p:pic>
      <p:sp>
        <p:nvSpPr>
          <p:cNvPr id="4" name="Date Placeholder 3"/>
          <p:cNvSpPr>
            <a:spLocks noGrp="1"/>
          </p:cNvSpPr>
          <p:nvPr>
            <p:ph type="dt" sz="half" idx="10"/>
          </p:nvPr>
        </p:nvSpPr>
        <p:spPr/>
        <p:txBody>
          <a:bodyPr/>
          <a:lstStyle/>
          <a:p>
            <a:fld id="{38252CCB-65DD-405A-A0D7-9D7DED425D0C}" type="datetime1">
              <a:rPr lang="en-US" smtClean="0">
                <a:solidFill>
                  <a:prstClr val="white">
                    <a:tint val="75000"/>
                  </a:prstClr>
                </a:solidFill>
              </a:rPr>
              <a:t>8/1/2018</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73AE434-C808-47BC-9655-C6820856D0D8}" type="slidenum">
              <a:rPr lang="en-US" smtClean="0">
                <a:solidFill>
                  <a:prstClr val="white">
                    <a:tint val="75000"/>
                  </a:prstClr>
                </a:solidFill>
              </a:rPr>
              <a:pPr/>
              <a:t>22</a:t>
            </a:fld>
            <a:endParaRPr lang="en-US">
              <a:solidFill>
                <a:prstClr val="white">
                  <a:tint val="75000"/>
                </a:prstClr>
              </a:solidFill>
            </a:endParaRPr>
          </a:p>
        </p:txBody>
      </p:sp>
    </p:spTree>
    <p:extLst>
      <p:ext uri="{BB962C8B-B14F-4D97-AF65-F5344CB8AC3E}">
        <p14:creationId xmlns:p14="http://schemas.microsoft.com/office/powerpoint/2010/main" val="3087924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t>What defines the Standard of Care?</a:t>
            </a:r>
          </a:p>
        </p:txBody>
      </p:sp>
      <p:sp>
        <p:nvSpPr>
          <p:cNvPr id="14339" name="Rectangle 3"/>
          <p:cNvSpPr>
            <a:spLocks noGrp="1" noChangeArrowheads="1"/>
          </p:cNvSpPr>
          <p:nvPr>
            <p:ph idx="1"/>
          </p:nvPr>
        </p:nvSpPr>
        <p:spPr/>
        <p:txBody>
          <a:bodyPr>
            <a:normAutofit/>
          </a:bodyPr>
          <a:lstStyle/>
          <a:p>
            <a:pPr>
              <a:lnSpc>
                <a:spcPct val="90000"/>
              </a:lnSpc>
            </a:pPr>
            <a:r>
              <a:rPr lang="en-US" sz="2800" dirty="0"/>
              <a:t>Hospital policy and protocols</a:t>
            </a:r>
          </a:p>
          <a:p>
            <a:pPr>
              <a:lnSpc>
                <a:spcPct val="90000"/>
              </a:lnSpc>
            </a:pPr>
            <a:r>
              <a:rPr lang="en-US" sz="2800" dirty="0"/>
              <a:t>Definition of each health care provider - specific for each state</a:t>
            </a:r>
          </a:p>
          <a:p>
            <a:pPr>
              <a:lnSpc>
                <a:spcPct val="90000"/>
              </a:lnSpc>
            </a:pPr>
            <a:r>
              <a:rPr lang="en-US" sz="2800" dirty="0"/>
              <a:t>Schools</a:t>
            </a:r>
          </a:p>
          <a:p>
            <a:pPr>
              <a:lnSpc>
                <a:spcPct val="90000"/>
              </a:lnSpc>
            </a:pPr>
            <a:r>
              <a:rPr lang="en-US" sz="2800" dirty="0"/>
              <a:t>Certification and licensure</a:t>
            </a:r>
          </a:p>
          <a:p>
            <a:pPr>
              <a:lnSpc>
                <a:spcPct val="90000"/>
              </a:lnSpc>
            </a:pPr>
            <a:r>
              <a:rPr lang="en-US" sz="2800" dirty="0"/>
              <a:t>Current literature</a:t>
            </a:r>
          </a:p>
          <a:p>
            <a:pPr>
              <a:lnSpc>
                <a:spcPct val="90000"/>
              </a:lnSpc>
            </a:pPr>
            <a:r>
              <a:rPr lang="en-US" sz="2800" dirty="0"/>
              <a:t>Special training</a:t>
            </a:r>
          </a:p>
          <a:p>
            <a:pPr>
              <a:lnSpc>
                <a:spcPct val="90000"/>
              </a:lnSpc>
            </a:pPr>
            <a:r>
              <a:rPr lang="en-US" sz="2800" dirty="0"/>
              <a:t>Professional organizations</a:t>
            </a:r>
          </a:p>
        </p:txBody>
      </p:sp>
      <p:sp>
        <p:nvSpPr>
          <p:cNvPr id="4" name="Date Placeholder 3"/>
          <p:cNvSpPr>
            <a:spLocks noGrp="1"/>
          </p:cNvSpPr>
          <p:nvPr>
            <p:ph type="dt" sz="half" idx="10"/>
          </p:nvPr>
        </p:nvSpPr>
        <p:spPr/>
        <p:txBody>
          <a:bodyPr/>
          <a:lstStyle/>
          <a:p>
            <a:fld id="{D2284BBE-0897-406E-AE05-199205FCBF01}" type="datetime1">
              <a:rPr lang="en-US" smtClean="0">
                <a:solidFill>
                  <a:srgbClr val="FFFFFF"/>
                </a:solidFill>
              </a:rPr>
              <a:t>8/1/2018</a:t>
            </a:fld>
            <a:endParaRPr lang="en-US">
              <a:solidFill>
                <a:srgbClr val="FFFFFF"/>
              </a:solidFill>
            </a:endParaRPr>
          </a:p>
        </p:txBody>
      </p:sp>
      <p:sp>
        <p:nvSpPr>
          <p:cNvPr id="2" name="Slide Number Placeholder 1"/>
          <p:cNvSpPr>
            <a:spLocks noGrp="1"/>
          </p:cNvSpPr>
          <p:nvPr>
            <p:ph type="sldNum" sz="quarter" idx="12"/>
          </p:nvPr>
        </p:nvSpPr>
        <p:spPr/>
        <p:txBody>
          <a:bodyPr/>
          <a:lstStyle/>
          <a:p>
            <a:fld id="{4449A4C6-506D-4F2E-8856-82C2E140D7E9}" type="slidenum">
              <a:rPr lang="en-US" smtClean="0">
                <a:solidFill>
                  <a:srgbClr val="FFFFFF"/>
                </a:solidFill>
              </a:rPr>
              <a:pPr/>
              <a:t>23</a:t>
            </a:fld>
            <a:endParaRPr lang="en-US">
              <a:solidFill>
                <a:srgbClr val="FFFFFF"/>
              </a:solidFill>
            </a:endParaRPr>
          </a:p>
        </p:txBody>
      </p:sp>
    </p:spTree>
    <p:extLst>
      <p:ext uri="{BB962C8B-B14F-4D97-AF65-F5344CB8AC3E}">
        <p14:creationId xmlns:p14="http://schemas.microsoft.com/office/powerpoint/2010/main" val="265407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97C62-7147-489C-87F4-21D28DEE5256}"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3" name="Slide Number Placeholder 2"/>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24</a:t>
            </a:fld>
            <a:endParaRPr lang="en-US">
              <a:solidFill>
                <a:prstClr val="black">
                  <a:lumMod val="85000"/>
                  <a:lumOff val="15000"/>
                </a:prstClr>
              </a:solidFill>
            </a:endParaRPr>
          </a:p>
        </p:txBody>
      </p:sp>
      <p:sp>
        <p:nvSpPr>
          <p:cNvPr id="4" name="TextBox 3"/>
          <p:cNvSpPr txBox="1"/>
          <p:nvPr/>
        </p:nvSpPr>
        <p:spPr>
          <a:xfrm>
            <a:off x="457200" y="838200"/>
            <a:ext cx="8357529" cy="4524315"/>
          </a:xfrm>
          <a:prstGeom prst="rect">
            <a:avLst/>
          </a:prstGeom>
          <a:noFill/>
        </p:spPr>
        <p:txBody>
          <a:bodyPr wrap="square" rtlCol="0">
            <a:spAutoFit/>
          </a:bodyPr>
          <a:lstStyle/>
          <a:p>
            <a:pPr algn="r" rtl="1"/>
            <a:r>
              <a:rPr lang="fa-IR" sz="2400" dirty="0" smtClean="0"/>
              <a:t>خانم جوانی برای زایمان مراجعه کرده است . در یک بخش زایمان شلوغ با دیدن بیمار بغل دستی او هم تقاضای زایمان بیدرد را میکند . </a:t>
            </a:r>
          </a:p>
          <a:p>
            <a:pPr algn="r" rtl="1"/>
            <a:r>
              <a:rPr lang="fa-IR" sz="2400" dirty="0" smtClean="0"/>
              <a:t>با توضیحات قانع نمیشود و برای وی توسط متخصص بیهوشی آقا زایمان بیدرد با تزریق یک دوز فنتانیل انجام میگیرد . متخصص بیهوشی </a:t>
            </a:r>
          </a:p>
          <a:p>
            <a:pPr algn="r" rtl="1"/>
            <a:r>
              <a:rPr lang="fa-IR" sz="2400" dirty="0" smtClean="0"/>
              <a:t>به لحاظ رعایت اصول اخلاقی بخش را ترک میکند . پیشرفت زایمان دچار مشکل میشود و بیمار هم رفته رفته دچار مشکل تنفسی میشود . </a:t>
            </a:r>
          </a:p>
          <a:p>
            <a:pPr algn="r" rtl="1"/>
            <a:r>
              <a:rPr lang="fa-IR" sz="2400" dirty="0" smtClean="0"/>
              <a:t>متخصص مامائی در حال انجام عمل سزارین در اتاق دیگری می باشد . تا مهیا شدن شرائط و رسیدن افراد متخصص کمی طول میکشد . </a:t>
            </a:r>
          </a:p>
          <a:p>
            <a:pPr algn="r" rtl="1"/>
            <a:r>
              <a:rPr lang="fa-IR" sz="2400" dirty="0" smtClean="0"/>
              <a:t>بعد از رسیدن این افراد مدتی هم صرف به سرانجام رساندن زایمان واژینال میشود . شرائط بیمار وخیم تر میشود . در حین اقدامات ، بیمار</a:t>
            </a:r>
          </a:p>
          <a:p>
            <a:pPr algn="r" rtl="1"/>
            <a:r>
              <a:rPr lang="fa-IR" sz="2400" dirty="0" smtClean="0"/>
              <a:t>دچار توقف قلبی ریوی میشود و متاسفانه مادر و جنین هر دو فوت میکنند .............. ؟؟؟؟؟؟؟؟؟؟؟</a:t>
            </a:r>
            <a:endParaRPr lang="en-US" sz="2400" dirty="0"/>
          </a:p>
        </p:txBody>
      </p:sp>
      <p:cxnSp>
        <p:nvCxnSpPr>
          <p:cNvPr id="6" name="Straight Connector 5"/>
          <p:cNvCxnSpPr/>
          <p:nvPr/>
        </p:nvCxnSpPr>
        <p:spPr>
          <a:xfrm>
            <a:off x="1676400" y="1295400"/>
            <a:ext cx="1295400" cy="0"/>
          </a:xfrm>
          <a:prstGeom prst="line">
            <a:avLst/>
          </a:prstGeom>
          <a:ln w="635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957754"/>
            <a:ext cx="2209800" cy="5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2133600" cy="4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713" y="3398838"/>
            <a:ext cx="2401887" cy="5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876800"/>
            <a:ext cx="1298575"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824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6781800" cy="1600200"/>
          </a:xfrm>
        </p:spPr>
        <p:txBody>
          <a:bodyPr>
            <a:normAutofit fontScale="90000"/>
          </a:bodyPr>
          <a:lstStyle/>
          <a:p>
            <a:r>
              <a:rPr lang="en-US" i="1" dirty="0"/>
              <a:t>Guidelines for Documentation</a:t>
            </a:r>
            <a:r>
              <a:rPr lang="en-US" dirty="0"/>
              <a:t/>
            </a:r>
            <a:br>
              <a:rPr lang="en-US" dirty="0"/>
            </a:br>
            <a:endParaRPr lang="en-US" dirty="0"/>
          </a:p>
        </p:txBody>
      </p:sp>
      <p:sp>
        <p:nvSpPr>
          <p:cNvPr id="6" name="Date Placeholder 5"/>
          <p:cNvSpPr>
            <a:spLocks noGrp="1"/>
          </p:cNvSpPr>
          <p:nvPr>
            <p:ph type="dt" sz="half" idx="10"/>
          </p:nvPr>
        </p:nvSpPr>
        <p:spPr/>
        <p:txBody>
          <a:bodyPr/>
          <a:lstStyle/>
          <a:p>
            <a:fld id="{B6CC6584-0F71-414B-BB9E-151F8616DFBB}"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prstClr val="black">
                    <a:lumMod val="85000"/>
                    <a:lumOff val="15000"/>
                  </a:prstClr>
                </a:solidFill>
              </a:rPr>
              <a:pPr/>
              <a:t>25</a:t>
            </a:fld>
            <a:endParaRPr lang="en-US">
              <a:solidFill>
                <a:prstClr val="black">
                  <a:lumMod val="85000"/>
                  <a:lumOff val="15000"/>
                </a:prstClr>
              </a:solidFill>
            </a:endParaRPr>
          </a:p>
        </p:txBody>
      </p:sp>
    </p:spTree>
    <p:extLst>
      <p:ext uri="{BB962C8B-B14F-4D97-AF65-F5344CB8AC3E}">
        <p14:creationId xmlns:p14="http://schemas.microsoft.com/office/powerpoint/2010/main" val="3910504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a:solidFill>
                  <a:srgbClr val="FFC000"/>
                </a:solidFill>
              </a:rPr>
              <a:t>The goal of informed consent</a:t>
            </a:r>
          </a:p>
        </p:txBody>
      </p:sp>
      <p:sp>
        <p:nvSpPr>
          <p:cNvPr id="3" name="Subtitle 2"/>
          <p:cNvSpPr>
            <a:spLocks noGrp="1"/>
          </p:cNvSpPr>
          <p:nvPr>
            <p:ph type="subTitle" idx="1"/>
          </p:nvPr>
        </p:nvSpPr>
        <p:spPr>
          <a:xfrm>
            <a:off x="1295400" y="3276600"/>
            <a:ext cx="7315200" cy="2743200"/>
          </a:xfrm>
        </p:spPr>
        <p:txBody>
          <a:bodyPr>
            <a:noAutofit/>
          </a:bodyPr>
          <a:lstStyle/>
          <a:p>
            <a:r>
              <a:rPr lang="en-US" sz="3600" dirty="0">
                <a:solidFill>
                  <a:schemeClr val="tx1"/>
                </a:solidFill>
              </a:rPr>
              <a:t>is to maximize the ability</a:t>
            </a:r>
          </a:p>
          <a:p>
            <a:r>
              <a:rPr lang="en-US" sz="3600" dirty="0">
                <a:solidFill>
                  <a:schemeClr val="tx1"/>
                </a:solidFill>
              </a:rPr>
              <a:t>of the patient to make </a:t>
            </a:r>
            <a:r>
              <a:rPr lang="en-US" sz="3600" dirty="0" smtClean="0">
                <a:solidFill>
                  <a:schemeClr val="tx1"/>
                </a:solidFill>
              </a:rPr>
              <a:t>informed</a:t>
            </a:r>
            <a:endParaRPr lang="en-US" sz="3600" dirty="0">
              <a:solidFill>
                <a:schemeClr val="tx1"/>
              </a:solidFill>
            </a:endParaRPr>
          </a:p>
          <a:p>
            <a:r>
              <a:rPr lang="en-US" sz="3600" dirty="0">
                <a:solidFill>
                  <a:schemeClr val="tx1"/>
                </a:solidFill>
              </a:rPr>
              <a:t>decisions</a:t>
            </a:r>
          </a:p>
        </p:txBody>
      </p:sp>
      <p:sp>
        <p:nvSpPr>
          <p:cNvPr id="6" name="Date Placeholder 5"/>
          <p:cNvSpPr>
            <a:spLocks noGrp="1"/>
          </p:cNvSpPr>
          <p:nvPr>
            <p:ph type="dt" sz="half" idx="10"/>
          </p:nvPr>
        </p:nvSpPr>
        <p:spPr/>
        <p:txBody>
          <a:bodyPr/>
          <a:lstStyle/>
          <a:p>
            <a:fld id="{BE197BD2-A790-4C19-B514-DE47853EA4AB}"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prstClr val="black">
                    <a:lumMod val="85000"/>
                    <a:lumOff val="15000"/>
                  </a:prstClr>
                </a:solidFill>
              </a:rPr>
              <a:pPr/>
              <a:t>26</a:t>
            </a:fld>
            <a:endParaRPr lang="en-US">
              <a:solidFill>
                <a:prstClr val="black">
                  <a:lumMod val="85000"/>
                  <a:lumOff val="15000"/>
                </a:prstClr>
              </a:solidFill>
            </a:endParaRPr>
          </a:p>
        </p:txBody>
      </p:sp>
    </p:spTree>
    <p:extLst>
      <p:ext uri="{BB962C8B-B14F-4D97-AF65-F5344CB8AC3E}">
        <p14:creationId xmlns:p14="http://schemas.microsoft.com/office/powerpoint/2010/main" val="3571617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609600"/>
          </a:xfrm>
        </p:spPr>
        <p:txBody>
          <a:bodyPr/>
          <a:lstStyle/>
          <a:p>
            <a:r>
              <a:rPr lang="en-US" sz="4000" dirty="0">
                <a:solidFill>
                  <a:srgbClr val="FF0000"/>
                </a:solidFill>
              </a:rPr>
              <a:t>6 Elements of Informed Consent</a:t>
            </a:r>
          </a:p>
        </p:txBody>
      </p:sp>
      <p:sp>
        <p:nvSpPr>
          <p:cNvPr id="22531" name="Rectangle 3"/>
          <p:cNvSpPr>
            <a:spLocks noGrp="1" noChangeArrowheads="1"/>
          </p:cNvSpPr>
          <p:nvPr>
            <p:ph idx="1"/>
          </p:nvPr>
        </p:nvSpPr>
        <p:spPr>
          <a:xfrm>
            <a:off x="685800" y="1371600"/>
            <a:ext cx="7772400" cy="4572000"/>
          </a:xfrm>
        </p:spPr>
        <p:txBody>
          <a:bodyPr/>
          <a:lstStyle/>
          <a:p>
            <a:pPr>
              <a:lnSpc>
                <a:spcPct val="90000"/>
              </a:lnSpc>
            </a:pPr>
            <a:r>
              <a:rPr lang="en-US" dirty="0">
                <a:solidFill>
                  <a:srgbClr val="0A0A10"/>
                </a:solidFill>
              </a:rPr>
              <a:t>Explanation of the procedure</a:t>
            </a:r>
          </a:p>
          <a:p>
            <a:pPr>
              <a:lnSpc>
                <a:spcPct val="90000"/>
              </a:lnSpc>
            </a:pPr>
            <a:r>
              <a:rPr lang="en-US" dirty="0">
                <a:solidFill>
                  <a:srgbClr val="0A0A10"/>
                </a:solidFill>
              </a:rPr>
              <a:t>Benefits </a:t>
            </a:r>
          </a:p>
          <a:p>
            <a:pPr>
              <a:lnSpc>
                <a:spcPct val="90000"/>
              </a:lnSpc>
            </a:pPr>
            <a:r>
              <a:rPr lang="en-US" dirty="0">
                <a:solidFill>
                  <a:srgbClr val="0A0A10"/>
                </a:solidFill>
              </a:rPr>
              <a:t>Discomforts &amp; risks (possible complications)</a:t>
            </a:r>
          </a:p>
          <a:p>
            <a:pPr>
              <a:lnSpc>
                <a:spcPct val="90000"/>
              </a:lnSpc>
            </a:pPr>
            <a:r>
              <a:rPr lang="en-US" dirty="0">
                <a:solidFill>
                  <a:srgbClr val="0A0A10"/>
                </a:solidFill>
              </a:rPr>
              <a:t>Description of alternative choices (including the choice of no treatment). </a:t>
            </a:r>
          </a:p>
          <a:p>
            <a:pPr>
              <a:lnSpc>
                <a:spcPct val="90000"/>
              </a:lnSpc>
            </a:pPr>
            <a:r>
              <a:rPr lang="en-US" dirty="0">
                <a:solidFill>
                  <a:srgbClr val="0A0A10"/>
                </a:solidFill>
              </a:rPr>
              <a:t>Offer to answer any questions</a:t>
            </a:r>
          </a:p>
          <a:p>
            <a:pPr>
              <a:lnSpc>
                <a:spcPct val="90000"/>
              </a:lnSpc>
            </a:pPr>
            <a:r>
              <a:rPr lang="en-US" dirty="0">
                <a:solidFill>
                  <a:srgbClr val="0A0A10"/>
                </a:solidFill>
              </a:rPr>
              <a:t>Instruction that the patient is free to change his mind at any time</a:t>
            </a:r>
          </a:p>
        </p:txBody>
      </p:sp>
      <p:sp>
        <p:nvSpPr>
          <p:cNvPr id="4" name="Date Placeholder 3"/>
          <p:cNvSpPr>
            <a:spLocks noGrp="1"/>
          </p:cNvSpPr>
          <p:nvPr>
            <p:ph type="dt" sz="half" idx="10"/>
          </p:nvPr>
        </p:nvSpPr>
        <p:spPr/>
        <p:txBody>
          <a:bodyPr/>
          <a:lstStyle/>
          <a:p>
            <a:fld id="{D996B618-3CBD-4230-AB5E-C946763D3D1F}" type="datetime1">
              <a:rPr lang="en-US" smtClean="0">
                <a:solidFill>
                  <a:srgbClr val="FFFFFF"/>
                </a:solidFill>
              </a:rPr>
              <a:t>8/1/2018</a:t>
            </a:fld>
            <a:endParaRPr lang="en-US">
              <a:solidFill>
                <a:srgbClr val="FFFFFF"/>
              </a:solidFill>
            </a:endParaRPr>
          </a:p>
        </p:txBody>
      </p:sp>
      <p:sp>
        <p:nvSpPr>
          <p:cNvPr id="2" name="Slide Number Placeholder 1"/>
          <p:cNvSpPr>
            <a:spLocks noGrp="1"/>
          </p:cNvSpPr>
          <p:nvPr>
            <p:ph type="sldNum" sz="quarter" idx="12"/>
          </p:nvPr>
        </p:nvSpPr>
        <p:spPr/>
        <p:txBody>
          <a:bodyPr/>
          <a:lstStyle/>
          <a:p>
            <a:fld id="{17EBAAE2-222C-4A50-8833-4DEAE1068513}" type="slidenum">
              <a:rPr lang="en-US" smtClean="0">
                <a:solidFill>
                  <a:srgbClr val="404176"/>
                </a:solidFill>
              </a:rPr>
              <a:pPr/>
              <a:t>27</a:t>
            </a:fld>
            <a:endParaRPr lang="en-US">
              <a:solidFill>
                <a:srgbClr val="404176"/>
              </a:solidFill>
            </a:endParaRPr>
          </a:p>
        </p:txBody>
      </p:sp>
    </p:spTree>
    <p:extLst>
      <p:ext uri="{BB962C8B-B14F-4D97-AF65-F5344CB8AC3E}">
        <p14:creationId xmlns:p14="http://schemas.microsoft.com/office/powerpoint/2010/main" val="2868518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3733800"/>
            <a:ext cx="2743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685800" y="353913"/>
            <a:ext cx="7315200" cy="5078313"/>
          </a:xfrm>
          <a:prstGeom prst="rect">
            <a:avLst/>
          </a:prstGeom>
        </p:spPr>
        <p:txBody>
          <a:bodyPr wrap="square">
            <a:spAutoFit/>
          </a:bodyPr>
          <a:lstStyle/>
          <a:p>
            <a:r>
              <a:rPr lang="en-US" sz="5400" dirty="0" smtClean="0">
                <a:solidFill>
                  <a:prstClr val="black"/>
                </a:solidFill>
              </a:rPr>
              <a:t>anesthesiologists</a:t>
            </a:r>
          </a:p>
          <a:p>
            <a:r>
              <a:rPr lang="en-US" sz="5400" dirty="0" smtClean="0">
                <a:solidFill>
                  <a:prstClr val="black"/>
                </a:solidFill>
              </a:rPr>
              <a:t>may refuse to provide care if they do not feel qualified to</a:t>
            </a:r>
          </a:p>
          <a:p>
            <a:r>
              <a:rPr lang="en-US" sz="5400" dirty="0" smtClean="0">
                <a:solidFill>
                  <a:prstClr val="black"/>
                </a:solidFill>
              </a:rPr>
              <a:t>provide the needed care</a:t>
            </a:r>
            <a:endParaRPr lang="en-US" sz="5400" dirty="0">
              <a:solidFill>
                <a:prstClr val="black"/>
              </a:solidFill>
            </a:endParaRPr>
          </a:p>
        </p:txBody>
      </p:sp>
      <p:sp>
        <p:nvSpPr>
          <p:cNvPr id="5" name="Date Placeholder 4"/>
          <p:cNvSpPr>
            <a:spLocks noGrp="1"/>
          </p:cNvSpPr>
          <p:nvPr>
            <p:ph type="dt" sz="half" idx="10"/>
          </p:nvPr>
        </p:nvSpPr>
        <p:spPr/>
        <p:txBody>
          <a:bodyPr/>
          <a:lstStyle/>
          <a:p>
            <a:fld id="{47DEBE18-397F-4425-BE07-72C62A8FAC94}" type="datetime1">
              <a:rPr lang="en-US" smtClean="0"/>
              <a:pPr/>
              <a:t>8/1/2018</a:t>
            </a:fld>
            <a:endParaRPr lang="en-US"/>
          </a:p>
        </p:txBody>
      </p:sp>
      <p:sp>
        <p:nvSpPr>
          <p:cNvPr id="6" name="Slide Number Placeholder 5"/>
          <p:cNvSpPr>
            <a:spLocks noGrp="1"/>
          </p:cNvSpPr>
          <p:nvPr>
            <p:ph type="sldNum" sz="quarter" idx="12"/>
          </p:nvPr>
        </p:nvSpPr>
        <p:spPr/>
        <p:txBody>
          <a:bodyPr/>
          <a:lstStyle/>
          <a:p>
            <a:fld id="{BEAC1709-54A5-4EE5-84A0-41BE9C854509}" type="slidenum">
              <a:rPr lang="en-US" smtClean="0"/>
              <a:pPr/>
              <a:t>28</a:t>
            </a:fld>
            <a:endParaRPr lang="en-US"/>
          </a:p>
        </p:txBody>
      </p:sp>
    </p:spTree>
    <p:extLst>
      <p:ext uri="{BB962C8B-B14F-4D97-AF65-F5344CB8AC3E}">
        <p14:creationId xmlns:p14="http://schemas.microsoft.com/office/powerpoint/2010/main" val="2403087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031F5-5D18-4179-928C-193C370B1E7F}" type="datetime1">
              <a:rPr lang="en-US" smtClean="0">
                <a:solidFill>
                  <a:srgbClr val="E3DED1">
                    <a:shade val="50000"/>
                  </a:srgbClr>
                </a:solidFill>
              </a:rPr>
              <a:t>8/1/2018</a:t>
            </a:fld>
            <a:endParaRPr lang="en-US">
              <a:solidFill>
                <a:srgbClr val="E3DED1">
                  <a:shade val="50000"/>
                </a:srgbClr>
              </a:solidFill>
            </a:endParaRPr>
          </a:p>
        </p:txBody>
      </p:sp>
      <p:sp>
        <p:nvSpPr>
          <p:cNvPr id="3" name="Slide Number Placeholder 2"/>
          <p:cNvSpPr>
            <a:spLocks noGrp="1"/>
          </p:cNvSpPr>
          <p:nvPr>
            <p:ph type="sldNum" sz="quarter" idx="12"/>
          </p:nvPr>
        </p:nvSpPr>
        <p:spPr/>
        <p:txBody>
          <a:bodyPr/>
          <a:lstStyle/>
          <a:p>
            <a:fld id="{02315F1A-1988-463E-B166-C49A8F610AAD}" type="slidenum">
              <a:rPr lang="en-US" smtClean="0">
                <a:solidFill>
                  <a:srgbClr val="E3DED1">
                    <a:shade val="50000"/>
                  </a:srgbClr>
                </a:solidFill>
              </a:rPr>
              <a:pPr/>
              <a:t>29</a:t>
            </a:fld>
            <a:endParaRPr lang="en-US">
              <a:solidFill>
                <a:srgbClr val="E3DED1">
                  <a:shade val="50000"/>
                </a:srgbClr>
              </a:solidFill>
            </a:endParaRPr>
          </a:p>
        </p:txBody>
      </p:sp>
      <p:sp>
        <p:nvSpPr>
          <p:cNvPr id="5" name="Rectangle 4"/>
          <p:cNvSpPr/>
          <p:nvPr/>
        </p:nvSpPr>
        <p:spPr>
          <a:xfrm>
            <a:off x="990600" y="1676400"/>
            <a:ext cx="7423827" cy="132343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smtClean="0">
                <a:ln>
                  <a:noFill/>
                </a:ln>
                <a:solidFill>
                  <a:srgbClr val="FF0000"/>
                </a:solidFill>
                <a:effectLst/>
                <a:uLnTx/>
                <a:uFillTx/>
                <a:latin typeface="Impact"/>
                <a:ea typeface="+mj-ea"/>
                <a:cs typeface="+mj-cs"/>
              </a:rPr>
              <a:t>Informed Refusal</a:t>
            </a:r>
            <a:endParaRPr kumimoji="0" lang="en-US" sz="1800" b="0"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3625791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23386F7-548A-4095-814B-C1992BA28DFB}" type="datetime1">
              <a:rPr lang="en-US" smtClean="0">
                <a:solidFill>
                  <a:srgbClr val="DFE6D0"/>
                </a:solidFill>
              </a:rPr>
              <a:t>8/1/2018</a:t>
            </a:fld>
            <a:endParaRPr lang="en-US">
              <a:solidFill>
                <a:srgbClr val="DFE6D0"/>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srgbClr val="DFE6D0"/>
                </a:solidFill>
              </a:rPr>
              <a:pPr/>
              <a:t>3</a:t>
            </a:fld>
            <a:endParaRPr lang="en-US">
              <a:solidFill>
                <a:srgbClr val="DFE6D0"/>
              </a:solidFill>
            </a:endParaRPr>
          </a:p>
        </p:txBody>
      </p:sp>
      <p:sp>
        <p:nvSpPr>
          <p:cNvPr id="2" name="Title 1"/>
          <p:cNvSpPr>
            <a:spLocks noGrp="1"/>
          </p:cNvSpPr>
          <p:nvPr>
            <p:ph type="ctrTitle"/>
          </p:nvPr>
        </p:nvSpPr>
        <p:spPr>
          <a:xfrm>
            <a:off x="228600" y="2819400"/>
            <a:ext cx="4419600" cy="1600327"/>
          </a:xfrm>
        </p:spPr>
        <p:txBody>
          <a:bodyPr>
            <a:noAutofit/>
          </a:bodyPr>
          <a:lstStyle/>
          <a:p>
            <a:r>
              <a:rPr lang="en-US" dirty="0">
                <a:solidFill>
                  <a:schemeClr val="bg1"/>
                </a:solidFill>
                <a:latin typeface="Arial Black" pitchFamily="34" charset="0"/>
              </a:rPr>
              <a:t>THE MEDICAL MALPRACTICE TORT SYSTEM</a:t>
            </a:r>
          </a:p>
        </p:txBody>
      </p:sp>
      <p:sp>
        <p:nvSpPr>
          <p:cNvPr id="3" name="Subtitle 2"/>
          <p:cNvSpPr>
            <a:spLocks noGrp="1"/>
          </p:cNvSpPr>
          <p:nvPr>
            <p:ph type="subTitle" idx="1"/>
          </p:nvPr>
        </p:nvSpPr>
        <p:spPr>
          <a:xfrm>
            <a:off x="3429000" y="5257800"/>
            <a:ext cx="4419600" cy="1066800"/>
          </a:xfrm>
        </p:spPr>
        <p:txBody>
          <a:bodyPr/>
          <a:lstStyle/>
          <a:p>
            <a:r>
              <a:rPr lang="fa-IR" dirty="0" smtClean="0">
                <a:solidFill>
                  <a:schemeClr val="bg1">
                    <a:lumMod val="95000"/>
                    <a:lumOff val="5000"/>
                  </a:schemeClr>
                </a:solidFill>
              </a:rPr>
              <a:t>دکتر مسعود پریش</a:t>
            </a:r>
          </a:p>
          <a:p>
            <a:r>
              <a:rPr lang="fa-IR" dirty="0" smtClean="0">
                <a:solidFill>
                  <a:schemeClr val="bg1">
                    <a:lumMod val="95000"/>
                    <a:lumOff val="5000"/>
                  </a:schemeClr>
                </a:solidFill>
              </a:rPr>
              <a:t>گروه آموزشی بیهوشی تبریز</a:t>
            </a:r>
            <a:endParaRPr lang="en-US" dirty="0">
              <a:solidFill>
                <a:schemeClr val="bg1">
                  <a:lumMod val="95000"/>
                  <a:lumOff val="5000"/>
                </a:schemeClr>
              </a:solidFill>
            </a:endParaRPr>
          </a:p>
        </p:txBody>
      </p:sp>
    </p:spTree>
    <p:extLst>
      <p:ext uri="{BB962C8B-B14F-4D97-AF65-F5344CB8AC3E}">
        <p14:creationId xmlns:p14="http://schemas.microsoft.com/office/powerpoint/2010/main" val="353092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0" y="1752600"/>
            <a:ext cx="3380893" cy="45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57031F5-5D18-4179-928C-193C370B1E7F}" type="datetime1">
              <a:rPr lang="en-US" smtClean="0">
                <a:solidFill>
                  <a:srgbClr val="E3DED1">
                    <a:shade val="50000"/>
                  </a:srgbClr>
                </a:solidFill>
              </a:rPr>
              <a:t>8/1/2018</a:t>
            </a:fld>
            <a:endParaRPr lang="en-US">
              <a:solidFill>
                <a:srgbClr val="E3DED1">
                  <a:shade val="50000"/>
                </a:srgbClr>
              </a:solidFill>
            </a:endParaRPr>
          </a:p>
        </p:txBody>
      </p:sp>
      <p:sp>
        <p:nvSpPr>
          <p:cNvPr id="3" name="Slide Number Placeholder 2"/>
          <p:cNvSpPr>
            <a:spLocks noGrp="1"/>
          </p:cNvSpPr>
          <p:nvPr>
            <p:ph type="sldNum" sz="quarter" idx="12"/>
          </p:nvPr>
        </p:nvSpPr>
        <p:spPr/>
        <p:txBody>
          <a:bodyPr/>
          <a:lstStyle/>
          <a:p>
            <a:fld id="{02315F1A-1988-463E-B166-C49A8F610AAD}" type="slidenum">
              <a:rPr lang="en-US" smtClean="0">
                <a:solidFill>
                  <a:srgbClr val="E3DED1">
                    <a:shade val="50000"/>
                  </a:srgbClr>
                </a:solidFill>
              </a:rPr>
              <a:pPr/>
              <a:t>30</a:t>
            </a:fld>
            <a:endParaRPr lang="en-US">
              <a:solidFill>
                <a:srgbClr val="E3DED1">
                  <a:shade val="50000"/>
                </a:srgbClr>
              </a:solidFill>
            </a:endParaRPr>
          </a:p>
        </p:txBody>
      </p:sp>
      <p:sp>
        <p:nvSpPr>
          <p:cNvPr id="4" name="TextBox 3"/>
          <p:cNvSpPr txBox="1"/>
          <p:nvPr/>
        </p:nvSpPr>
        <p:spPr>
          <a:xfrm>
            <a:off x="914400" y="1219200"/>
            <a:ext cx="6761787" cy="4339650"/>
          </a:xfrm>
          <a:prstGeom prst="rect">
            <a:avLst/>
          </a:prstGeom>
          <a:noFill/>
        </p:spPr>
        <p:txBody>
          <a:bodyPr wrap="none" rtlCol="0">
            <a:spAutoFit/>
          </a:bodyPr>
          <a:lstStyle/>
          <a:p>
            <a:r>
              <a:rPr lang="en-US" sz="2800" dirty="0" smtClean="0">
                <a:latin typeface="Times New Roman" pitchFamily="18" charset="0"/>
                <a:cs typeface="Times New Roman" pitchFamily="18" charset="0"/>
              </a:rPr>
              <a:t>Ethical issues in the care of pregnant women </a:t>
            </a:r>
            <a:r>
              <a:rPr lang="en-US" dirty="0" smtClean="0">
                <a:latin typeface="Times New Roman" pitchFamily="18" charset="0"/>
                <a:cs typeface="Times New Roman" pitchFamily="18" charset="0"/>
              </a:rPr>
              <a:t>:</a:t>
            </a:r>
          </a:p>
          <a:p>
            <a:r>
              <a:rPr lang="en-US" sz="3200" dirty="0" smtClean="0">
                <a:solidFill>
                  <a:srgbClr val="0070C0"/>
                </a:solidFill>
                <a:latin typeface="Times New Roman" pitchFamily="18" charset="0"/>
                <a:cs typeface="Times New Roman" pitchFamily="18" charset="0"/>
              </a:rPr>
              <a:t>Are challenging to :</a:t>
            </a:r>
          </a:p>
          <a:p>
            <a:r>
              <a:rPr lang="en-US" sz="5400" dirty="0" smtClean="0">
                <a:solidFill>
                  <a:srgbClr val="FF0000"/>
                </a:solidFill>
                <a:latin typeface="Times New Roman" pitchFamily="18" charset="0"/>
                <a:cs typeface="Times New Roman" pitchFamily="18" charset="0"/>
              </a:rPr>
              <a:t>Physicians </a:t>
            </a:r>
          </a:p>
          <a:p>
            <a:r>
              <a:rPr lang="en-US" sz="5400" dirty="0" smtClean="0">
                <a:solidFill>
                  <a:srgbClr val="FF0000"/>
                </a:solidFill>
                <a:latin typeface="Times New Roman" pitchFamily="18" charset="0"/>
                <a:cs typeface="Times New Roman" pitchFamily="18" charset="0"/>
              </a:rPr>
              <a:t>Politicians </a:t>
            </a:r>
          </a:p>
          <a:p>
            <a:r>
              <a:rPr lang="en-US" sz="5400" dirty="0" smtClean="0">
                <a:solidFill>
                  <a:srgbClr val="FF0000"/>
                </a:solidFill>
                <a:latin typeface="Times New Roman" pitchFamily="18" charset="0"/>
                <a:cs typeface="Times New Roman" pitchFamily="18" charset="0"/>
              </a:rPr>
              <a:t>Lawyers </a:t>
            </a:r>
          </a:p>
          <a:p>
            <a:r>
              <a:rPr lang="en-US" sz="5400" dirty="0" smtClean="0">
                <a:solidFill>
                  <a:srgbClr val="FF0000"/>
                </a:solidFill>
                <a:latin typeface="Times New Roman" pitchFamily="18" charset="0"/>
                <a:cs typeface="Times New Roman" pitchFamily="18" charset="0"/>
              </a:rPr>
              <a:t>ethicists</a:t>
            </a:r>
            <a:endParaRPr 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0547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3962400"/>
            <a:ext cx="3124200" cy="71850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200" y="895254"/>
            <a:ext cx="6705600" cy="5525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57031F5-5D18-4179-928C-193C370B1E7F}" type="datetime1">
              <a:rPr lang="en-US" smtClean="0">
                <a:solidFill>
                  <a:srgbClr val="E3DED1">
                    <a:shade val="50000"/>
                  </a:srgbClr>
                </a:solidFill>
              </a:rPr>
              <a:t>8/1/2018</a:t>
            </a:fld>
            <a:endParaRPr lang="en-US">
              <a:solidFill>
                <a:srgbClr val="E3DED1">
                  <a:shade val="50000"/>
                </a:srgbClr>
              </a:solidFill>
            </a:endParaRPr>
          </a:p>
        </p:txBody>
      </p:sp>
      <p:sp>
        <p:nvSpPr>
          <p:cNvPr id="3" name="Slide Number Placeholder 2"/>
          <p:cNvSpPr>
            <a:spLocks noGrp="1"/>
          </p:cNvSpPr>
          <p:nvPr>
            <p:ph type="sldNum" sz="quarter" idx="12"/>
          </p:nvPr>
        </p:nvSpPr>
        <p:spPr/>
        <p:txBody>
          <a:bodyPr/>
          <a:lstStyle/>
          <a:p>
            <a:fld id="{02315F1A-1988-463E-B166-C49A8F610AAD}" type="slidenum">
              <a:rPr lang="en-US" smtClean="0">
                <a:solidFill>
                  <a:srgbClr val="E3DED1">
                    <a:shade val="50000"/>
                  </a:srgbClr>
                </a:solidFill>
              </a:rPr>
              <a:pPr/>
              <a:t>31</a:t>
            </a:fld>
            <a:endParaRPr lang="en-US">
              <a:solidFill>
                <a:srgbClr val="E3DED1">
                  <a:shade val="50000"/>
                </a:srgbClr>
              </a:solidFill>
            </a:endParaRPr>
          </a:p>
        </p:txBody>
      </p:sp>
      <p:sp>
        <p:nvSpPr>
          <p:cNvPr id="5" name="TextBox 4"/>
          <p:cNvSpPr txBox="1"/>
          <p:nvPr/>
        </p:nvSpPr>
        <p:spPr>
          <a:xfrm>
            <a:off x="457200" y="895254"/>
            <a:ext cx="8369599" cy="3785652"/>
          </a:xfrm>
          <a:prstGeom prst="rect">
            <a:avLst/>
          </a:prstGeom>
          <a:noFill/>
        </p:spPr>
        <p:txBody>
          <a:bodyPr wrap="none" rtlCol="0">
            <a:spAutoFit/>
          </a:bodyPr>
          <a:lstStyle/>
          <a:p>
            <a:r>
              <a:rPr lang="en-US" sz="3200" dirty="0" smtClean="0">
                <a:solidFill>
                  <a:srgbClr val="FF0000"/>
                </a:solidFill>
                <a:latin typeface="Times New Roman" pitchFamily="18" charset="0"/>
                <a:cs typeface="Times New Roman" pitchFamily="18" charset="0"/>
              </a:rPr>
              <a:t>A  Fetus can and should be treated  as  : </a:t>
            </a:r>
          </a:p>
          <a:p>
            <a:r>
              <a:rPr lang="en-US" sz="4000" dirty="0" smtClean="0">
                <a:latin typeface="Times New Roman" pitchFamily="18" charset="0"/>
                <a:cs typeface="Times New Roman" pitchFamily="18" charset="0"/>
              </a:rPr>
              <a:t>separable </a:t>
            </a:r>
          </a:p>
          <a:p>
            <a:r>
              <a:rPr lang="en-US" sz="4000" dirty="0" smtClean="0">
                <a:latin typeface="Times New Roman" pitchFamily="18" charset="0"/>
                <a:cs typeface="Times New Roman" pitchFamily="18" charset="0"/>
              </a:rPr>
              <a:t>legally </a:t>
            </a:r>
          </a:p>
          <a:p>
            <a:r>
              <a:rPr lang="en-US" sz="4000" dirty="0" smtClean="0">
                <a:latin typeface="Times New Roman" pitchFamily="18" charset="0"/>
                <a:cs typeface="Times New Roman" pitchFamily="18" charset="0"/>
              </a:rPr>
              <a:t>philosophically </a:t>
            </a:r>
          </a:p>
          <a:p>
            <a:r>
              <a:rPr lang="en-US" sz="4000" dirty="0" smtClean="0">
                <a:latin typeface="Times New Roman" pitchFamily="18" charset="0"/>
                <a:cs typeface="Times New Roman" pitchFamily="18" charset="0"/>
              </a:rPr>
              <a:t>practically </a:t>
            </a:r>
          </a:p>
          <a:p>
            <a:r>
              <a:rPr lang="en-US" sz="4800" dirty="0" smtClean="0">
                <a:solidFill>
                  <a:srgbClr val="FF0000"/>
                </a:solidFill>
                <a:latin typeface="Times New Roman" pitchFamily="18" charset="0"/>
                <a:cs typeface="Times New Roman" pitchFamily="18" charset="0"/>
              </a:rPr>
              <a:t>independent</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from the pregnant woman within whom it resides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93127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2400" y="304800"/>
            <a:ext cx="8610600" cy="609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914400" y="4876800"/>
            <a:ext cx="2667000"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2209800" y="1524000"/>
            <a:ext cx="4572000" cy="609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 y="381000"/>
            <a:ext cx="8686800" cy="1143000"/>
          </a:xfrm>
        </p:spPr>
        <p:txBody>
          <a:bodyPr>
            <a:normAutofit fontScale="90000"/>
          </a:bodyPr>
          <a:lstStyle/>
          <a:p>
            <a:r>
              <a:rPr lang="en-US" dirty="0">
                <a:solidFill>
                  <a:schemeClr val="tx1"/>
                </a:solidFill>
                <a:latin typeface="Arial Black" pitchFamily="34" charset="0"/>
              </a:rPr>
              <a:t>anesthesiologists are responsible</a:t>
            </a:r>
            <a:r>
              <a:rPr lang="en-US" dirty="0"/>
              <a:t/>
            </a:r>
            <a:br>
              <a:rPr lang="en-US" dirty="0"/>
            </a:br>
            <a:endParaRPr lang="en-US" dirty="0"/>
          </a:p>
        </p:txBody>
      </p:sp>
      <p:sp>
        <p:nvSpPr>
          <p:cNvPr id="6" name="Date Placeholder 5"/>
          <p:cNvSpPr>
            <a:spLocks noGrp="1"/>
          </p:cNvSpPr>
          <p:nvPr>
            <p:ph type="dt" sz="half" idx="10"/>
          </p:nvPr>
        </p:nvSpPr>
        <p:spPr/>
        <p:txBody>
          <a:bodyPr/>
          <a:lstStyle/>
          <a:p>
            <a:fld id="{850DA077-AD29-42AE-86CC-7AB238D9440C}" type="datetime1">
              <a:rPr lang="en-US" smtClean="0">
                <a:solidFill>
                  <a:srgbClr val="696464"/>
                </a:solidFill>
              </a:rPr>
              <a:t>8/1/2018</a:t>
            </a:fld>
            <a:endParaRPr lang="en-US">
              <a:solidFill>
                <a:srgbClr val="696464"/>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pPr/>
              <a:t>32</a:t>
            </a:fld>
            <a:endParaRPr lang="en-US"/>
          </a:p>
        </p:txBody>
      </p:sp>
      <p:sp>
        <p:nvSpPr>
          <p:cNvPr id="3" name="Content Placeholder 2"/>
          <p:cNvSpPr>
            <a:spLocks noGrp="1"/>
          </p:cNvSpPr>
          <p:nvPr>
            <p:ph sz="quarter" idx="1"/>
          </p:nvPr>
        </p:nvSpPr>
        <p:spPr>
          <a:xfrm>
            <a:off x="914400" y="1447800"/>
            <a:ext cx="8001000" cy="4572000"/>
          </a:xfrm>
        </p:spPr>
        <p:txBody>
          <a:bodyPr>
            <a:normAutofit fontScale="92500"/>
          </a:bodyPr>
          <a:lstStyle/>
          <a:p>
            <a:r>
              <a:rPr lang="en-US" sz="4800" dirty="0" smtClean="0">
                <a:latin typeface="Arial Black" pitchFamily="34" charset="0"/>
              </a:rPr>
              <a:t>for </a:t>
            </a:r>
            <a:r>
              <a:rPr lang="en-US" sz="4800" dirty="0">
                <a:latin typeface="Arial Black" pitchFamily="34" charset="0"/>
              </a:rPr>
              <a:t>negligent acts made within the scope of</a:t>
            </a:r>
          </a:p>
          <a:p>
            <a:pPr marL="0" indent="0">
              <a:buNone/>
            </a:pPr>
            <a:r>
              <a:rPr lang="fa-IR" sz="4800" dirty="0" smtClean="0">
                <a:latin typeface="Arial Black" pitchFamily="34" charset="0"/>
              </a:rPr>
              <a:t>   </a:t>
            </a:r>
            <a:r>
              <a:rPr lang="en-US" sz="4800" dirty="0" smtClean="0">
                <a:latin typeface="Arial Black" pitchFamily="34" charset="0"/>
              </a:rPr>
              <a:t>defined </a:t>
            </a:r>
            <a:r>
              <a:rPr lang="en-US" sz="4800" dirty="0">
                <a:latin typeface="Arial Black" pitchFamily="34" charset="0"/>
              </a:rPr>
              <a:t>duties by certified registered nurse </a:t>
            </a:r>
            <a:r>
              <a:rPr lang="fa-IR" sz="4800" dirty="0" smtClean="0">
                <a:latin typeface="Arial Black" pitchFamily="34" charset="0"/>
              </a:rPr>
              <a:t> </a:t>
            </a:r>
            <a:r>
              <a:rPr lang="en-US" sz="4800" dirty="0" smtClean="0">
                <a:latin typeface="Arial Black" pitchFamily="34" charset="0"/>
              </a:rPr>
              <a:t>anesthetists</a:t>
            </a:r>
            <a:r>
              <a:rPr lang="fa-IR" sz="4800" dirty="0" smtClean="0">
                <a:latin typeface="Arial Black" pitchFamily="34" charset="0"/>
              </a:rPr>
              <a:t> </a:t>
            </a:r>
            <a:r>
              <a:rPr lang="en-US" sz="4800" dirty="0" smtClean="0">
                <a:latin typeface="Arial Black" pitchFamily="34" charset="0"/>
              </a:rPr>
              <a:t>(CRNAs)</a:t>
            </a:r>
            <a:endParaRPr lang="en-US" sz="4800" dirty="0">
              <a:latin typeface="Arial Black" pitchFamily="34" charset="0"/>
            </a:endParaRPr>
          </a:p>
          <a:p>
            <a:endParaRPr lang="en-US" dirty="0"/>
          </a:p>
        </p:txBody>
      </p:sp>
    </p:spTree>
    <p:extLst>
      <p:ext uri="{BB962C8B-B14F-4D97-AF65-F5344CB8AC3E}">
        <p14:creationId xmlns:p14="http://schemas.microsoft.com/office/powerpoint/2010/main" val="874884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2743200"/>
            <a:ext cx="30480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2743200" y="2286000"/>
            <a:ext cx="3962400" cy="457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2514600" y="1905000"/>
            <a:ext cx="1676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ounded Rectangle 1"/>
          <p:cNvSpPr/>
          <p:nvPr/>
        </p:nvSpPr>
        <p:spPr>
          <a:xfrm>
            <a:off x="3505200" y="1447800"/>
            <a:ext cx="3962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2610" name="Rectangle 2"/>
          <p:cNvSpPr>
            <a:spLocks noGrp="1" noChangeArrowheads="1"/>
          </p:cNvSpPr>
          <p:nvPr>
            <p:ph type="title"/>
          </p:nvPr>
        </p:nvSpPr>
        <p:spPr>
          <a:xfrm>
            <a:off x="457200" y="277813"/>
            <a:ext cx="8229600" cy="788987"/>
          </a:xfrm>
        </p:spPr>
        <p:txBody>
          <a:bodyPr/>
          <a:lstStyle/>
          <a:p>
            <a:r>
              <a:rPr lang="en-US" b="1">
                <a:solidFill>
                  <a:srgbClr val="FFFF00"/>
                </a:solidFill>
                <a:effectLst/>
              </a:rPr>
              <a:t>Unqualified Staff (Nurse)</a:t>
            </a:r>
            <a:r>
              <a:rPr lang="en-US"/>
              <a:t> </a:t>
            </a:r>
          </a:p>
        </p:txBody>
      </p:sp>
      <p:sp>
        <p:nvSpPr>
          <p:cNvPr id="452611" name="Rectangle 3"/>
          <p:cNvSpPr>
            <a:spLocks noGrp="1" noChangeArrowheads="1"/>
          </p:cNvSpPr>
          <p:nvPr>
            <p:ph type="body" idx="1"/>
          </p:nvPr>
        </p:nvSpPr>
        <p:spPr>
          <a:xfrm>
            <a:off x="457200" y="1371600"/>
            <a:ext cx="8229600" cy="4683125"/>
          </a:xfrm>
        </p:spPr>
        <p:txBody>
          <a:bodyPr>
            <a:normAutofit/>
          </a:bodyPr>
          <a:lstStyle/>
          <a:p>
            <a:pPr>
              <a:lnSpc>
                <a:spcPct val="90000"/>
              </a:lnSpc>
              <a:buFont typeface="Wingdings" pitchFamily="2" charset="2"/>
              <a:buNone/>
            </a:pPr>
            <a:r>
              <a:rPr lang="en-US" sz="2800" b="1" dirty="0">
                <a:solidFill>
                  <a:srgbClr val="FA3A06"/>
                </a:solidFill>
                <a:effectLst/>
              </a:rPr>
              <a:t>Since the said nurse </a:t>
            </a:r>
            <a:r>
              <a:rPr lang="en-US" sz="2800" b="1" dirty="0">
                <a:effectLst/>
              </a:rPr>
              <a:t>was not a Qualified Nurse</a:t>
            </a:r>
            <a:r>
              <a:rPr lang="en-US" sz="2800" b="1" dirty="0">
                <a:solidFill>
                  <a:srgbClr val="FA3A06"/>
                </a:solidFill>
                <a:effectLst/>
              </a:rPr>
              <a:t>, </a:t>
            </a:r>
          </a:p>
          <a:p>
            <a:pPr>
              <a:lnSpc>
                <a:spcPct val="90000"/>
              </a:lnSpc>
              <a:buFont typeface="Wingdings" pitchFamily="2" charset="2"/>
              <a:buNone/>
            </a:pPr>
            <a:r>
              <a:rPr lang="en-US" sz="2800" b="1" dirty="0">
                <a:solidFill>
                  <a:srgbClr val="FA3A06"/>
                </a:solidFill>
                <a:effectLst/>
              </a:rPr>
              <a:t>it was clearly </a:t>
            </a:r>
            <a:r>
              <a:rPr lang="en-US" sz="2800" b="1" dirty="0">
                <a:effectLst/>
              </a:rPr>
              <a:t>negligence</a:t>
            </a:r>
            <a:r>
              <a:rPr lang="en-US" sz="2800" b="1" dirty="0">
                <a:solidFill>
                  <a:srgbClr val="FA3A06"/>
                </a:solidFill>
                <a:effectLst/>
              </a:rPr>
              <a:t> on part of the hospital </a:t>
            </a:r>
          </a:p>
          <a:p>
            <a:pPr>
              <a:lnSpc>
                <a:spcPct val="90000"/>
              </a:lnSpc>
              <a:buFont typeface="Wingdings" pitchFamily="2" charset="2"/>
              <a:buNone/>
            </a:pPr>
            <a:r>
              <a:rPr lang="en-US" sz="2800" b="1" dirty="0">
                <a:solidFill>
                  <a:srgbClr val="FA3A06"/>
                </a:solidFill>
                <a:effectLst/>
              </a:rPr>
              <a:t>to employ her. Any nurse always means a </a:t>
            </a:r>
          </a:p>
          <a:p>
            <a:pPr>
              <a:lnSpc>
                <a:spcPct val="90000"/>
              </a:lnSpc>
              <a:buFont typeface="Wingdings" pitchFamily="2" charset="2"/>
              <a:buNone/>
            </a:pPr>
            <a:r>
              <a:rPr lang="en-US" sz="2800" b="1" dirty="0">
                <a:solidFill>
                  <a:srgbClr val="FA3A06"/>
                </a:solidFill>
                <a:effectLst/>
              </a:rPr>
              <a:t>qualified nurse only and it does not include an </a:t>
            </a:r>
          </a:p>
          <a:p>
            <a:pPr>
              <a:lnSpc>
                <a:spcPct val="90000"/>
              </a:lnSpc>
              <a:buFont typeface="Wingdings" pitchFamily="2" charset="2"/>
              <a:buNone/>
            </a:pPr>
            <a:r>
              <a:rPr lang="en-US" sz="2800" b="1" dirty="0">
                <a:solidFill>
                  <a:srgbClr val="FA3A06"/>
                </a:solidFill>
                <a:effectLst/>
              </a:rPr>
              <a:t>unqualified nurse </a:t>
            </a:r>
          </a:p>
        </p:txBody>
      </p:sp>
      <p:sp>
        <p:nvSpPr>
          <p:cNvPr id="4" name="Date Placeholder 3"/>
          <p:cNvSpPr>
            <a:spLocks noGrp="1"/>
          </p:cNvSpPr>
          <p:nvPr>
            <p:ph type="dt" sz="half" idx="10"/>
          </p:nvPr>
        </p:nvSpPr>
        <p:spPr/>
        <p:txBody>
          <a:bodyPr/>
          <a:lstStyle/>
          <a:p>
            <a:fld id="{897E2D21-D244-4A36-ABC2-E751C6333A3C}" type="datetime1">
              <a:rPr lang="en-US" smtClean="0">
                <a:solidFill>
                  <a:prstClr val="black">
                    <a:tint val="75000"/>
                  </a:prstClr>
                </a:solidFill>
              </a:rPr>
              <a:t>8/1/2018</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0BC063-EF64-4671-8E3C-788DF027E0D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3709375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PollCounter1" hidden="1"/>
          <p:cNvSpPr txBox="1">
            <a:spLocks noChangeArrowheads="1"/>
          </p:cNvSpPr>
          <p:nvPr>
            <p:custDataLst>
              <p:tags r:id="rId3"/>
            </p:custDataLst>
          </p:nvPr>
        </p:nvSpPr>
        <p:spPr bwMode="auto">
          <a:xfrm>
            <a:off x="127000" y="6413500"/>
            <a:ext cx="665163" cy="3762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b="1" smtClean="0">
                <a:solidFill>
                  <a:srgbClr val="FFCC00"/>
                </a:solidFill>
                <a:latin typeface="Arial Narrow" pitchFamily="34" charset="0"/>
              </a:rPr>
              <a:t>0 / 10</a:t>
            </a:r>
          </a:p>
        </p:txBody>
      </p:sp>
      <p:graphicFrame>
        <p:nvGraphicFramePr>
          <p:cNvPr id="46083" name="OTChartCtrl1"/>
          <p:cNvGraphicFramePr>
            <a:graphicFrameLocks noGrp="1" noChangeAspect="1"/>
          </p:cNvGraphicFramePr>
          <p:nvPr>
            <p:ph type="chart" sz="half" idx="2"/>
            <p:custDataLst>
              <p:tags r:id="rId4"/>
            </p:custDataLst>
          </p:nvPr>
        </p:nvGraphicFramePr>
        <p:xfrm>
          <a:off x="5181600" y="1905000"/>
          <a:ext cx="3810000" cy="4495800"/>
        </p:xfrm>
        <a:graphic>
          <a:graphicData uri="http://schemas.openxmlformats.org/presentationml/2006/ole">
            <mc:AlternateContent xmlns:mc="http://schemas.openxmlformats.org/markup-compatibility/2006">
              <mc:Choice xmlns:v="urn:schemas-microsoft-com:vml" Requires="v">
                <p:oleObj spid="_x0000_s1099" name="Chart" r:id="rId9" imgW="3810000" imgH="4114800" progId="MSGraph.Chart.8">
                  <p:embed followColorScheme="full"/>
                </p:oleObj>
              </mc:Choice>
              <mc:Fallback>
                <p:oleObj name="Chart" r:id="rId9" imgW="3810000" imgH="4114800" progId="MSGraph.Chart.8">
                  <p:embed followColorScheme="full"/>
                  <p:pic>
                    <p:nvPicPr>
                      <p:cNvPr id="0" name=""/>
                      <p:cNvPicPr>
                        <a:picLocks noChangeAspect="1" noChangeArrowheads="1"/>
                      </p:cNvPicPr>
                      <p:nvPr/>
                    </p:nvPicPr>
                    <p:blipFill>
                      <a:blip r:embed="rId10"/>
                      <a:srcRect/>
                      <a:stretch>
                        <a:fillRect/>
                      </a:stretch>
                    </p:blipFill>
                    <p:spPr bwMode="auto">
                      <a:xfrm>
                        <a:off x="5181600" y="1905000"/>
                        <a:ext cx="3810000" cy="4495800"/>
                      </a:xfrm>
                      <a:prstGeom prst="rect">
                        <a:avLst/>
                      </a:prstGeom>
                      <a:effectLst/>
                      <a:extLst>
                        <a:ext uri="{AF507438-7753-43E0-B8FC-AC1667EBCBE1}">
                          <a14:hiddenEffects xmlns:a14="http://schemas.microsoft.com/office/drawing/2010/main">
                            <a:effectLst>
                              <a:outerShdw dist="35921" dir="2700000" algn="ctr" rotWithShape="0">
                                <a:schemeClr val="tx1"/>
                              </a:outerShdw>
                            </a:effectLst>
                          </a14:hiddenEffects>
                        </a:ext>
                      </a:extLst>
                    </p:spPr>
                  </p:pic>
                </p:oleObj>
              </mc:Fallback>
            </mc:AlternateContent>
          </a:graphicData>
        </a:graphic>
      </p:graphicFrame>
      <p:sp>
        <p:nvSpPr>
          <p:cNvPr id="46084" name="ContextA"/>
          <p:cNvSpPr>
            <a:spLocks noGrp="1" noChangeArrowheads="1"/>
          </p:cNvSpPr>
          <p:nvPr>
            <p:ph type="title"/>
            <p:custDataLst>
              <p:tags r:id="rId5"/>
            </p:custDataLst>
          </p:nvPr>
        </p:nvSpPr>
        <p:spPr>
          <a:xfrm>
            <a:off x="152400" y="685800"/>
            <a:ext cx="9144000" cy="1143000"/>
          </a:xfrm>
        </p:spPr>
        <p:txBody>
          <a:bodyPr/>
          <a:lstStyle/>
          <a:p>
            <a:pPr algn="l"/>
            <a:r>
              <a:rPr lang="en-US" sz="2800"/>
              <a:t>Does your department have an active risk management program in place?</a:t>
            </a:r>
          </a:p>
        </p:txBody>
      </p:sp>
      <p:sp>
        <p:nvSpPr>
          <p:cNvPr id="46085" name="ContextB"/>
          <p:cNvSpPr>
            <a:spLocks noGrp="1" noChangeArrowheads="1"/>
          </p:cNvSpPr>
          <p:nvPr>
            <p:ph type="body" sz="half" idx="1"/>
            <p:custDataLst>
              <p:tags r:id="rId6"/>
            </p:custDataLst>
          </p:nvPr>
        </p:nvSpPr>
        <p:spPr>
          <a:xfrm>
            <a:off x="152400" y="2484438"/>
            <a:ext cx="5486400" cy="4525962"/>
          </a:xfrm>
        </p:spPr>
        <p:txBody>
          <a:bodyPr/>
          <a:lstStyle/>
          <a:p>
            <a:pPr marL="533400" indent="-533400">
              <a:spcBef>
                <a:spcPct val="45000"/>
              </a:spcBef>
              <a:buFontTx/>
              <a:buAutoNum type="arabicPeriod"/>
            </a:pPr>
            <a:r>
              <a:rPr lang="en-US" sz="2800"/>
              <a:t>Yes</a:t>
            </a:r>
          </a:p>
          <a:p>
            <a:pPr marL="533400" indent="-533400">
              <a:spcBef>
                <a:spcPct val="45000"/>
              </a:spcBef>
              <a:buFontTx/>
              <a:buAutoNum type="arabicPeriod"/>
            </a:pPr>
            <a:r>
              <a:rPr lang="en-US" sz="2800"/>
              <a:t>No</a:t>
            </a:r>
          </a:p>
          <a:p>
            <a:pPr marL="533400" indent="-533400">
              <a:spcBef>
                <a:spcPct val="45000"/>
              </a:spcBef>
              <a:buFontTx/>
              <a:buAutoNum type="arabicPeriod"/>
            </a:pPr>
            <a:r>
              <a:rPr lang="en-US" sz="2800"/>
              <a:t>Currently developing</a:t>
            </a:r>
          </a:p>
          <a:p>
            <a:pPr marL="533400" indent="-533400">
              <a:spcBef>
                <a:spcPct val="45000"/>
              </a:spcBef>
              <a:buFontTx/>
              <a:buAutoNum type="arabicPeriod"/>
            </a:pPr>
            <a:r>
              <a:rPr lang="en-US" sz="2800"/>
              <a:t>Present, but minimally active</a:t>
            </a:r>
          </a:p>
        </p:txBody>
      </p:sp>
      <p:sp useBgFill="1">
        <p:nvSpPr>
          <p:cNvPr id="46086" name="OPEndVote" hidden="1"/>
          <p:cNvSpPr>
            <a:spLocks noChangeArrowheads="1"/>
          </p:cNvSpPr>
          <p:nvPr/>
        </p:nvSpPr>
        <p:spPr bwMode="auto">
          <a:xfrm>
            <a:off x="228600" y="228600"/>
            <a:ext cx="609600" cy="381000"/>
          </a:xfrm>
          <a:prstGeom prst="lightningBol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46087" name="Text Box 7"/>
          <p:cNvSpPr txBox="1">
            <a:spLocks noChangeArrowheads="1"/>
          </p:cNvSpPr>
          <p:nvPr/>
        </p:nvSpPr>
        <p:spPr bwMode="auto">
          <a:xfrm>
            <a:off x="152400" y="242888"/>
            <a:ext cx="1606550" cy="3667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r>
              <a:rPr lang="en-US" smtClean="0">
                <a:solidFill>
                  <a:srgbClr val="FF0000"/>
                </a:solidFill>
                <a:latin typeface="Arial Black" pitchFamily="34" charset="0"/>
              </a:rPr>
              <a:t>QUESTION:</a:t>
            </a:r>
          </a:p>
        </p:txBody>
      </p:sp>
      <p:sp>
        <p:nvSpPr>
          <p:cNvPr id="2" name="Date Placeholder 1"/>
          <p:cNvSpPr>
            <a:spLocks noGrp="1"/>
          </p:cNvSpPr>
          <p:nvPr>
            <p:ph type="dt" sz="half" idx="10"/>
          </p:nvPr>
        </p:nvSpPr>
        <p:spPr/>
        <p:txBody>
          <a:bodyPr/>
          <a:lstStyle/>
          <a:p>
            <a:fld id="{7EA55AD9-89F2-425B-ACCA-EBE4C6A5D08F}" type="datetime1">
              <a:rPr lang="en-US" smtClean="0">
                <a:solidFill>
                  <a:srgbClr val="000000"/>
                </a:solidFill>
              </a:rPr>
              <a:t>8/1/2018</a:t>
            </a:fld>
            <a:endParaRPr lang="en-US">
              <a:solidFill>
                <a:srgbClr val="000000"/>
              </a:solidFill>
            </a:endParaRPr>
          </a:p>
        </p:txBody>
      </p:sp>
      <p:sp>
        <p:nvSpPr>
          <p:cNvPr id="3" name="Slide Number Placeholder 2"/>
          <p:cNvSpPr>
            <a:spLocks noGrp="1"/>
          </p:cNvSpPr>
          <p:nvPr>
            <p:ph type="sldNum" sz="quarter" idx="12"/>
          </p:nvPr>
        </p:nvSpPr>
        <p:spPr/>
        <p:txBody>
          <a:bodyPr/>
          <a:lstStyle/>
          <a:p>
            <a:fld id="{56141A9A-E8D0-433F-A679-B45705632F52}" type="slidenum">
              <a:rPr lang="en-US" smtClean="0">
                <a:solidFill>
                  <a:srgbClr val="000000"/>
                </a:solidFill>
              </a:rPr>
              <a:pPr/>
              <a:t>34</a:t>
            </a:fld>
            <a:endParaRPr lang="en-US">
              <a:solidFill>
                <a:srgbClr val="000000"/>
              </a:solidFill>
            </a:endParaRPr>
          </a:p>
        </p:txBody>
      </p:sp>
    </p:spTree>
    <p:custDataLst>
      <p:tags r:id="rId2"/>
    </p:custDataLst>
    <p:extLst>
      <p:ext uri="{BB962C8B-B14F-4D97-AF65-F5344CB8AC3E}">
        <p14:creationId xmlns:p14="http://schemas.microsoft.com/office/powerpoint/2010/main" val="1798791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6083" grpId="0"/>
      <p:bldP spid="4608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Response to an Adverse Event</a:t>
            </a:r>
          </a:p>
        </p:txBody>
      </p:sp>
      <p:sp>
        <p:nvSpPr>
          <p:cNvPr id="11267" name="Rectangle 3"/>
          <p:cNvSpPr>
            <a:spLocks noGrp="1" noChangeArrowheads="1"/>
          </p:cNvSpPr>
          <p:nvPr>
            <p:ph type="body" idx="1"/>
          </p:nvPr>
        </p:nvSpPr>
        <p:spPr>
          <a:xfrm>
            <a:off x="457200" y="1600200"/>
            <a:ext cx="8229600" cy="5029200"/>
          </a:xfrm>
        </p:spPr>
        <p:txBody>
          <a:bodyPr/>
          <a:lstStyle/>
          <a:p>
            <a:pPr>
              <a:spcBef>
                <a:spcPct val="55000"/>
              </a:spcBef>
            </a:pPr>
            <a:r>
              <a:rPr lang="en-US" sz="3600" dirty="0" smtClean="0"/>
              <a:t>Develop </a:t>
            </a:r>
            <a:r>
              <a:rPr lang="en-US" sz="3600" dirty="0"/>
              <a:t>guidelines and train staff</a:t>
            </a:r>
          </a:p>
          <a:p>
            <a:pPr>
              <a:spcBef>
                <a:spcPct val="55000"/>
              </a:spcBef>
            </a:pPr>
            <a:r>
              <a:rPr lang="en-US" sz="3600" dirty="0" smtClean="0"/>
              <a:t>ACOG  &amp;  ASA have </a:t>
            </a:r>
            <a:r>
              <a:rPr lang="en-US" sz="3600" dirty="0"/>
              <a:t>good guidelines</a:t>
            </a:r>
          </a:p>
          <a:p>
            <a:pPr>
              <a:spcBef>
                <a:spcPct val="55000"/>
              </a:spcBef>
            </a:pPr>
            <a:r>
              <a:rPr lang="en-US" sz="3600" dirty="0"/>
              <a:t>Team approach </a:t>
            </a:r>
            <a:endParaRPr lang="en-US" sz="3600" dirty="0" smtClean="0"/>
          </a:p>
          <a:p>
            <a:pPr>
              <a:spcBef>
                <a:spcPct val="55000"/>
              </a:spcBef>
            </a:pPr>
            <a:r>
              <a:rPr lang="en-US" sz="3600" dirty="0" smtClean="0"/>
              <a:t>clinician’s experience</a:t>
            </a:r>
            <a:endParaRPr lang="en-US" sz="3600" dirty="0"/>
          </a:p>
        </p:txBody>
      </p:sp>
      <p:sp>
        <p:nvSpPr>
          <p:cNvPr id="11268" name="Line 4"/>
          <p:cNvSpPr>
            <a:spLocks noChangeShapeType="1"/>
          </p:cNvSpPr>
          <p:nvPr/>
        </p:nvSpPr>
        <p:spPr bwMode="auto">
          <a:xfrm>
            <a:off x="381000" y="1371600"/>
            <a:ext cx="838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2" name="Date Placeholder 1"/>
          <p:cNvSpPr>
            <a:spLocks noGrp="1"/>
          </p:cNvSpPr>
          <p:nvPr>
            <p:ph type="dt" sz="half" idx="10"/>
          </p:nvPr>
        </p:nvSpPr>
        <p:spPr/>
        <p:txBody>
          <a:bodyPr/>
          <a:lstStyle/>
          <a:p>
            <a:fld id="{0E9B6449-AE7A-443C-89A0-CF062517F1D9}" type="datetime1">
              <a:rPr lang="en-US" smtClean="0">
                <a:solidFill>
                  <a:srgbClr val="000000"/>
                </a:solidFill>
              </a:rPr>
              <a:t>8/1/2018</a:t>
            </a:fld>
            <a:endParaRPr lang="en-US">
              <a:solidFill>
                <a:srgbClr val="000000"/>
              </a:solidFill>
            </a:endParaRPr>
          </a:p>
        </p:txBody>
      </p:sp>
      <p:sp>
        <p:nvSpPr>
          <p:cNvPr id="3" name="Slide Number Placeholder 2"/>
          <p:cNvSpPr>
            <a:spLocks noGrp="1"/>
          </p:cNvSpPr>
          <p:nvPr>
            <p:ph type="sldNum" sz="quarter" idx="12"/>
          </p:nvPr>
        </p:nvSpPr>
        <p:spPr/>
        <p:txBody>
          <a:bodyPr/>
          <a:lstStyle/>
          <a:p>
            <a:fld id="{10C2481E-0D37-4C71-98AC-E857D4ED1EA3}"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3203661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Response to an Adverse Event</a:t>
            </a:r>
          </a:p>
        </p:txBody>
      </p:sp>
      <p:sp>
        <p:nvSpPr>
          <p:cNvPr id="12291" name="Rectangle 3"/>
          <p:cNvSpPr>
            <a:spLocks noGrp="1" noChangeArrowheads="1"/>
          </p:cNvSpPr>
          <p:nvPr>
            <p:ph type="body" idx="1"/>
          </p:nvPr>
        </p:nvSpPr>
        <p:spPr>
          <a:xfrm>
            <a:off x="457200" y="1600200"/>
            <a:ext cx="8229600" cy="5105400"/>
          </a:xfrm>
        </p:spPr>
        <p:txBody>
          <a:bodyPr/>
          <a:lstStyle/>
          <a:p>
            <a:pPr>
              <a:lnSpc>
                <a:spcPct val="90000"/>
              </a:lnSpc>
              <a:spcBef>
                <a:spcPct val="55000"/>
              </a:spcBef>
            </a:pPr>
            <a:r>
              <a:rPr lang="en-US" dirty="0" smtClean="0"/>
              <a:t>record keeping</a:t>
            </a:r>
            <a:endParaRPr lang="en-US" dirty="0"/>
          </a:p>
          <a:p>
            <a:pPr>
              <a:lnSpc>
                <a:spcPct val="90000"/>
              </a:lnSpc>
              <a:spcBef>
                <a:spcPct val="55000"/>
              </a:spcBef>
            </a:pPr>
            <a:r>
              <a:rPr lang="en-US" dirty="0" smtClean="0"/>
              <a:t>calling </a:t>
            </a:r>
            <a:r>
              <a:rPr lang="en-US" dirty="0"/>
              <a:t>other specialists when indicated</a:t>
            </a:r>
          </a:p>
          <a:p>
            <a:pPr>
              <a:lnSpc>
                <a:spcPct val="90000"/>
              </a:lnSpc>
              <a:spcBef>
                <a:spcPct val="55000"/>
              </a:spcBef>
            </a:pPr>
            <a:r>
              <a:rPr lang="en-US" dirty="0"/>
              <a:t>Incident supervisor should review </a:t>
            </a:r>
            <a:r>
              <a:rPr lang="en-US" dirty="0" smtClean="0"/>
              <a:t>record note </a:t>
            </a:r>
            <a:r>
              <a:rPr lang="en-US" dirty="0"/>
              <a:t>for completeness and accuracy </a:t>
            </a:r>
          </a:p>
          <a:p>
            <a:pPr>
              <a:lnSpc>
                <a:spcPct val="90000"/>
              </a:lnSpc>
              <a:spcBef>
                <a:spcPct val="55000"/>
              </a:spcBef>
            </a:pPr>
            <a:r>
              <a:rPr lang="en-US" dirty="0"/>
              <a:t>Incident supervisor should provide support to staff</a:t>
            </a:r>
          </a:p>
        </p:txBody>
      </p:sp>
      <p:sp>
        <p:nvSpPr>
          <p:cNvPr id="12292" name="Line 4"/>
          <p:cNvSpPr>
            <a:spLocks noChangeShapeType="1"/>
          </p:cNvSpPr>
          <p:nvPr/>
        </p:nvSpPr>
        <p:spPr bwMode="auto">
          <a:xfrm>
            <a:off x="381000" y="1371600"/>
            <a:ext cx="838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2" name="Date Placeholder 1"/>
          <p:cNvSpPr>
            <a:spLocks noGrp="1"/>
          </p:cNvSpPr>
          <p:nvPr>
            <p:ph type="dt" sz="half" idx="10"/>
          </p:nvPr>
        </p:nvSpPr>
        <p:spPr/>
        <p:txBody>
          <a:bodyPr/>
          <a:lstStyle/>
          <a:p>
            <a:fld id="{5C6CB89B-4416-45BD-987B-54BADFA3721B}" type="datetime1">
              <a:rPr lang="en-US" smtClean="0">
                <a:solidFill>
                  <a:srgbClr val="000000"/>
                </a:solidFill>
              </a:rPr>
              <a:t>8/1/2018</a:t>
            </a:fld>
            <a:endParaRPr lang="en-US">
              <a:solidFill>
                <a:srgbClr val="000000"/>
              </a:solidFill>
            </a:endParaRPr>
          </a:p>
        </p:txBody>
      </p:sp>
      <p:sp>
        <p:nvSpPr>
          <p:cNvPr id="3" name="Slide Number Placeholder 2"/>
          <p:cNvSpPr>
            <a:spLocks noGrp="1"/>
          </p:cNvSpPr>
          <p:nvPr>
            <p:ph type="sldNum" sz="quarter" idx="12"/>
          </p:nvPr>
        </p:nvSpPr>
        <p:spPr/>
        <p:txBody>
          <a:bodyPr/>
          <a:lstStyle/>
          <a:p>
            <a:fld id="{10C2481E-0D37-4C71-98AC-E857D4ED1EA3}"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2795841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600200"/>
            <a:ext cx="8229600" cy="5105400"/>
          </a:xfrm>
        </p:spPr>
        <p:txBody>
          <a:bodyPr/>
          <a:lstStyle/>
          <a:p>
            <a:pPr>
              <a:spcBef>
                <a:spcPct val="55000"/>
              </a:spcBef>
            </a:pPr>
            <a:r>
              <a:rPr lang="en-US" sz="11500" dirty="0" smtClean="0"/>
              <a:t>equipment</a:t>
            </a:r>
            <a:r>
              <a:rPr lang="en-US" sz="2800" dirty="0" smtClean="0"/>
              <a:t> </a:t>
            </a:r>
          </a:p>
        </p:txBody>
      </p:sp>
      <p:sp>
        <p:nvSpPr>
          <p:cNvPr id="2" name="Date Placeholder 1"/>
          <p:cNvSpPr>
            <a:spLocks noGrp="1"/>
          </p:cNvSpPr>
          <p:nvPr>
            <p:ph type="dt" sz="half" idx="10"/>
          </p:nvPr>
        </p:nvSpPr>
        <p:spPr/>
        <p:txBody>
          <a:bodyPr/>
          <a:lstStyle/>
          <a:p>
            <a:fld id="{B8875FA5-6E67-426A-9A74-D4AFF0EF7D13}" type="datetime1">
              <a:rPr lang="en-US" smtClean="0">
                <a:solidFill>
                  <a:srgbClr val="000000"/>
                </a:solidFill>
              </a:rPr>
              <a:t>8/1/2018</a:t>
            </a:fld>
            <a:endParaRPr lang="en-US">
              <a:solidFill>
                <a:srgbClr val="000000"/>
              </a:solidFill>
            </a:endParaRPr>
          </a:p>
        </p:txBody>
      </p:sp>
      <p:sp>
        <p:nvSpPr>
          <p:cNvPr id="3" name="Slide Number Placeholder 2"/>
          <p:cNvSpPr>
            <a:spLocks noGrp="1"/>
          </p:cNvSpPr>
          <p:nvPr>
            <p:ph type="sldNum" sz="quarter" idx="12"/>
          </p:nvPr>
        </p:nvSpPr>
        <p:spPr/>
        <p:txBody>
          <a:bodyPr/>
          <a:lstStyle/>
          <a:p>
            <a:fld id="{10C2481E-0D37-4C71-98AC-E857D4ED1EA3}" type="slidenum">
              <a:rPr lang="en-US" smtClean="0">
                <a:solidFill>
                  <a:srgbClr val="000000"/>
                </a:solidFill>
              </a:rPr>
              <a:pPr/>
              <a:t>37</a:t>
            </a:fld>
            <a:endParaRPr lang="en-US">
              <a:solidFill>
                <a:srgbClr val="000000"/>
              </a:solidFill>
            </a:endParaRPr>
          </a:p>
        </p:txBody>
      </p:sp>
      <p:sp>
        <p:nvSpPr>
          <p:cNvPr id="13316" name="Line 4"/>
          <p:cNvSpPr>
            <a:spLocks noChangeShapeType="1"/>
          </p:cNvSpPr>
          <p:nvPr/>
        </p:nvSpPr>
        <p:spPr bwMode="auto">
          <a:xfrm>
            <a:off x="381000" y="1371600"/>
            <a:ext cx="838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859979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600200"/>
            <a:ext cx="8229600" cy="5105400"/>
          </a:xfrm>
        </p:spPr>
        <p:txBody>
          <a:bodyPr/>
          <a:lstStyle/>
          <a:p>
            <a:pPr>
              <a:spcBef>
                <a:spcPct val="50000"/>
              </a:spcBef>
            </a:pPr>
            <a:r>
              <a:rPr lang="en-US" sz="4400" dirty="0" smtClean="0"/>
              <a:t>Focus </a:t>
            </a:r>
            <a:r>
              <a:rPr lang="en-US" sz="4400" dirty="0"/>
              <a:t>is not on you</a:t>
            </a:r>
            <a:r>
              <a:rPr lang="en-US" sz="4400" dirty="0" smtClean="0"/>
              <a:t>,</a:t>
            </a:r>
          </a:p>
          <a:p>
            <a:pPr>
              <a:spcBef>
                <a:spcPct val="50000"/>
              </a:spcBef>
            </a:pPr>
            <a:r>
              <a:rPr lang="en-US" sz="4400" dirty="0" smtClean="0"/>
              <a:t> </a:t>
            </a:r>
            <a:r>
              <a:rPr lang="en-US" sz="6000" dirty="0"/>
              <a:t>but on the </a:t>
            </a:r>
            <a:r>
              <a:rPr lang="en-US" sz="8000" dirty="0">
                <a:solidFill>
                  <a:srgbClr val="FF0000"/>
                </a:solidFill>
              </a:rPr>
              <a:t>patient</a:t>
            </a:r>
          </a:p>
          <a:p>
            <a:endParaRPr lang="en-US" dirty="0"/>
          </a:p>
        </p:txBody>
      </p:sp>
      <p:sp>
        <p:nvSpPr>
          <p:cNvPr id="2" name="Date Placeholder 1"/>
          <p:cNvSpPr>
            <a:spLocks noGrp="1"/>
          </p:cNvSpPr>
          <p:nvPr>
            <p:ph type="dt" sz="half" idx="10"/>
          </p:nvPr>
        </p:nvSpPr>
        <p:spPr/>
        <p:txBody>
          <a:bodyPr/>
          <a:lstStyle/>
          <a:p>
            <a:fld id="{721D23FF-80BC-4E12-A6B3-3746611C9032}" type="datetime1">
              <a:rPr lang="en-US" smtClean="0">
                <a:solidFill>
                  <a:srgbClr val="000000"/>
                </a:solidFill>
              </a:rPr>
              <a:t>8/1/2018</a:t>
            </a:fld>
            <a:endParaRPr lang="en-US">
              <a:solidFill>
                <a:srgbClr val="000000"/>
              </a:solidFill>
            </a:endParaRPr>
          </a:p>
        </p:txBody>
      </p:sp>
      <p:sp>
        <p:nvSpPr>
          <p:cNvPr id="3" name="Slide Number Placeholder 2"/>
          <p:cNvSpPr>
            <a:spLocks noGrp="1"/>
          </p:cNvSpPr>
          <p:nvPr>
            <p:ph type="sldNum" sz="quarter" idx="12"/>
          </p:nvPr>
        </p:nvSpPr>
        <p:spPr/>
        <p:txBody>
          <a:bodyPr/>
          <a:lstStyle/>
          <a:p>
            <a:fld id="{10C2481E-0D37-4C71-98AC-E857D4ED1EA3}" type="slidenum">
              <a:rPr lang="en-US" smtClean="0">
                <a:solidFill>
                  <a:srgbClr val="000000"/>
                </a:solidFill>
              </a:rPr>
              <a:pPr/>
              <a:t>38</a:t>
            </a:fld>
            <a:endParaRPr lang="en-US">
              <a:solidFill>
                <a:srgbClr val="000000"/>
              </a:solidFill>
            </a:endParaRPr>
          </a:p>
        </p:txBody>
      </p:sp>
      <p:sp>
        <p:nvSpPr>
          <p:cNvPr id="17414" name="Line 6"/>
          <p:cNvSpPr>
            <a:spLocks noChangeShapeType="1"/>
          </p:cNvSpPr>
          <p:nvPr/>
        </p:nvSpPr>
        <p:spPr bwMode="auto">
          <a:xfrm>
            <a:off x="381000" y="1371600"/>
            <a:ext cx="838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2048778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676400"/>
            <a:ext cx="8458200" cy="4876800"/>
          </a:xfrm>
        </p:spPr>
        <p:txBody>
          <a:bodyPr/>
          <a:lstStyle/>
          <a:p>
            <a:pPr>
              <a:lnSpc>
                <a:spcPct val="90000"/>
              </a:lnSpc>
              <a:spcBef>
                <a:spcPct val="60000"/>
              </a:spcBef>
            </a:pPr>
            <a:r>
              <a:rPr lang="en-US" sz="4800" dirty="0" smtClean="0"/>
              <a:t>Failure </a:t>
            </a:r>
            <a:r>
              <a:rPr lang="en-US" sz="4800" dirty="0"/>
              <a:t>to comply with hospital policies, procedures and </a:t>
            </a:r>
            <a:r>
              <a:rPr lang="en-US" sz="4800" dirty="0" smtClean="0"/>
              <a:t>guidelines</a:t>
            </a:r>
            <a:endParaRPr lang="en-US" sz="4800" dirty="0"/>
          </a:p>
        </p:txBody>
      </p:sp>
      <p:sp>
        <p:nvSpPr>
          <p:cNvPr id="2" name="Date Placeholder 1"/>
          <p:cNvSpPr>
            <a:spLocks noGrp="1"/>
          </p:cNvSpPr>
          <p:nvPr>
            <p:ph type="dt" sz="half" idx="10"/>
          </p:nvPr>
        </p:nvSpPr>
        <p:spPr/>
        <p:txBody>
          <a:bodyPr/>
          <a:lstStyle/>
          <a:p>
            <a:fld id="{054E9D77-FE1E-4E41-8883-1F163BEB7461}" type="datetime1">
              <a:rPr lang="en-US" smtClean="0">
                <a:solidFill>
                  <a:srgbClr val="000000"/>
                </a:solidFill>
              </a:rPr>
              <a:t>8/1/2018</a:t>
            </a:fld>
            <a:endParaRPr lang="en-US">
              <a:solidFill>
                <a:srgbClr val="000000"/>
              </a:solidFill>
            </a:endParaRPr>
          </a:p>
        </p:txBody>
      </p:sp>
      <p:sp>
        <p:nvSpPr>
          <p:cNvPr id="3" name="Slide Number Placeholder 2"/>
          <p:cNvSpPr>
            <a:spLocks noGrp="1"/>
          </p:cNvSpPr>
          <p:nvPr>
            <p:ph type="sldNum" sz="quarter" idx="12"/>
          </p:nvPr>
        </p:nvSpPr>
        <p:spPr/>
        <p:txBody>
          <a:bodyPr/>
          <a:lstStyle/>
          <a:p>
            <a:fld id="{10C2481E-0D37-4C71-98AC-E857D4ED1EA3}" type="slidenum">
              <a:rPr lang="en-US" smtClean="0">
                <a:solidFill>
                  <a:srgbClr val="000000"/>
                </a:solidFill>
              </a:rPr>
              <a:pPr/>
              <a:t>39</a:t>
            </a:fld>
            <a:endParaRPr lang="en-US">
              <a:solidFill>
                <a:srgbClr val="000000"/>
              </a:solidFill>
            </a:endParaRPr>
          </a:p>
        </p:txBody>
      </p:sp>
      <p:sp>
        <p:nvSpPr>
          <p:cNvPr id="20484" name="Line 4"/>
          <p:cNvSpPr>
            <a:spLocks noChangeShapeType="1"/>
          </p:cNvSpPr>
          <p:nvPr/>
        </p:nvSpPr>
        <p:spPr bwMode="auto">
          <a:xfrm>
            <a:off x="381000" y="1371600"/>
            <a:ext cx="838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84081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228600"/>
            <a:ext cx="7620000" cy="2133600"/>
          </a:xfrm>
        </p:spPr>
        <p:txBody>
          <a:bodyPr>
            <a:noAutofit/>
          </a:bodyPr>
          <a:lstStyle/>
          <a:p>
            <a:r>
              <a:rPr lang="en-US" sz="4400" dirty="0">
                <a:solidFill>
                  <a:schemeClr val="tx1"/>
                </a:solidFill>
                <a:latin typeface="Arial Black" pitchFamily="34" charset="0"/>
              </a:rPr>
              <a:t>Maternity Center Association</a:t>
            </a:r>
            <a:br>
              <a:rPr lang="en-US" sz="4400" dirty="0">
                <a:solidFill>
                  <a:schemeClr val="tx1"/>
                </a:solidFill>
                <a:latin typeface="Arial Black" pitchFamily="34" charset="0"/>
              </a:rPr>
            </a:br>
            <a:r>
              <a:rPr lang="en-US" sz="4400" dirty="0">
                <a:solidFill>
                  <a:schemeClr val="tx1"/>
                </a:solidFill>
                <a:latin typeface="Arial Black" pitchFamily="34" charset="0"/>
              </a:rPr>
              <a:t>Mission</a:t>
            </a:r>
          </a:p>
        </p:txBody>
      </p:sp>
      <p:sp>
        <p:nvSpPr>
          <p:cNvPr id="187395" name="Rectangle 3"/>
          <p:cNvSpPr>
            <a:spLocks noGrp="1" noChangeArrowheads="1"/>
          </p:cNvSpPr>
          <p:nvPr>
            <p:ph sz="quarter" idx="1"/>
          </p:nvPr>
        </p:nvSpPr>
        <p:spPr>
          <a:xfrm>
            <a:off x="457200" y="3124200"/>
            <a:ext cx="8229600" cy="1981200"/>
          </a:xfrm>
        </p:spPr>
        <p:txBody>
          <a:bodyPr>
            <a:noAutofit/>
          </a:bodyPr>
          <a:lstStyle/>
          <a:p>
            <a:pPr algn="ctr">
              <a:buFontTx/>
              <a:buNone/>
            </a:pPr>
            <a:r>
              <a:rPr lang="en-US" sz="3200" dirty="0">
                <a:latin typeface="Arial Black" pitchFamily="34" charset="0"/>
              </a:rPr>
              <a:t>To promote safe, effective and satisfying</a:t>
            </a:r>
          </a:p>
          <a:p>
            <a:pPr algn="ctr">
              <a:buFontTx/>
              <a:buNone/>
            </a:pPr>
            <a:r>
              <a:rPr lang="en-US" sz="3200" dirty="0">
                <a:latin typeface="Arial Black" pitchFamily="34" charset="0"/>
              </a:rPr>
              <a:t>maternity care for all women and their </a:t>
            </a:r>
            <a:r>
              <a:rPr lang="en-US" sz="3200" dirty="0" smtClean="0">
                <a:latin typeface="Arial Black" pitchFamily="34" charset="0"/>
              </a:rPr>
              <a:t>families</a:t>
            </a:r>
            <a:endParaRPr lang="en-US" sz="3200" dirty="0">
              <a:latin typeface="Arial Black" pitchFamily="34" charset="0"/>
            </a:endParaRPr>
          </a:p>
        </p:txBody>
      </p:sp>
    </p:spTree>
    <p:extLst>
      <p:ext uri="{BB962C8B-B14F-4D97-AF65-F5344CB8AC3E}">
        <p14:creationId xmlns:p14="http://schemas.microsoft.com/office/powerpoint/2010/main" val="53812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C35BB-BD4B-4D28-B763-CF53D1553C82}"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3" name="Slide Number Placeholder 2"/>
          <p:cNvSpPr>
            <a:spLocks noGrp="1"/>
          </p:cNvSpPr>
          <p:nvPr>
            <p:ph type="sldNum" sz="quarter" idx="12"/>
          </p:nvPr>
        </p:nvSpPr>
        <p:spPr/>
        <p:txBody>
          <a:bodyPr/>
          <a:lstStyle/>
          <a:p>
            <a:fld id="{247D3821-7ADB-4AF2-A06A-79AC59790730}" type="slidenum">
              <a:rPr lang="en-US" smtClean="0">
                <a:solidFill>
                  <a:prstClr val="black">
                    <a:lumMod val="85000"/>
                    <a:lumOff val="15000"/>
                  </a:prstClr>
                </a:solidFill>
              </a:rPr>
              <a:pPr/>
              <a:t>40</a:t>
            </a:fld>
            <a:endParaRPr lang="en-US">
              <a:solidFill>
                <a:prstClr val="black">
                  <a:lumMod val="85000"/>
                  <a:lumOff val="15000"/>
                </a:prstClr>
              </a:solidFill>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6972300" cy="59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5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0" y="914400"/>
            <a:ext cx="9144000" cy="1143000"/>
          </a:xfrm>
        </p:spPr>
        <p:txBody>
          <a:bodyPr>
            <a:normAutofit fontScale="90000"/>
          </a:bodyPr>
          <a:lstStyle/>
          <a:p>
            <a:r>
              <a:rPr lang="en-US" sz="4000" dirty="0">
                <a:solidFill>
                  <a:schemeClr val="tx1"/>
                </a:solidFill>
                <a:latin typeface="Arial Black" pitchFamily="34" charset="0"/>
              </a:rPr>
              <a:t>Maternity Center Association</a:t>
            </a:r>
            <a:br>
              <a:rPr lang="en-US" sz="4000" dirty="0">
                <a:solidFill>
                  <a:schemeClr val="tx1"/>
                </a:solidFill>
                <a:latin typeface="Arial Black" pitchFamily="34" charset="0"/>
              </a:rPr>
            </a:br>
            <a:r>
              <a:rPr lang="en-US" sz="4000" dirty="0">
                <a:solidFill>
                  <a:schemeClr val="tx1"/>
                </a:solidFill>
                <a:latin typeface="Arial Black" pitchFamily="34" charset="0"/>
              </a:rPr>
              <a:t>Major Program Areas</a:t>
            </a:r>
            <a:endParaRPr lang="en-US" dirty="0">
              <a:solidFill>
                <a:schemeClr val="tx1"/>
              </a:solidFill>
              <a:latin typeface="Arial Black" pitchFamily="34" charset="0"/>
            </a:endParaRPr>
          </a:p>
        </p:txBody>
      </p:sp>
      <p:sp>
        <p:nvSpPr>
          <p:cNvPr id="188419" name="Rectangle 3"/>
          <p:cNvSpPr>
            <a:spLocks noGrp="1" noChangeArrowheads="1"/>
          </p:cNvSpPr>
          <p:nvPr>
            <p:ph sz="quarter" idx="1"/>
          </p:nvPr>
        </p:nvSpPr>
        <p:spPr>
          <a:xfrm>
            <a:off x="1371600" y="2514600"/>
            <a:ext cx="7239000" cy="3429000"/>
          </a:xfrm>
        </p:spPr>
        <p:txBody>
          <a:bodyPr/>
          <a:lstStyle/>
          <a:p>
            <a:pPr>
              <a:buClr>
                <a:schemeClr val="tx1"/>
              </a:buClr>
              <a:buFont typeface="Times" charset="0"/>
              <a:buChar char="•"/>
            </a:pPr>
            <a:r>
              <a:rPr lang="en-US" sz="3600" i="1" dirty="0" smtClean="0">
                <a:latin typeface="Arial Black" pitchFamily="34" charset="0"/>
              </a:rPr>
              <a:t>Listening </a:t>
            </a:r>
            <a:r>
              <a:rPr lang="en-US" sz="3600" i="1" dirty="0">
                <a:latin typeface="Arial Black" pitchFamily="34" charset="0"/>
              </a:rPr>
              <a:t>to Mothers</a:t>
            </a:r>
            <a:r>
              <a:rPr lang="en-US" sz="2800" dirty="0">
                <a:latin typeface="Arial Black" pitchFamily="34" charset="0"/>
              </a:rPr>
              <a:t>®</a:t>
            </a:r>
            <a:r>
              <a:rPr lang="en-US" sz="3600" dirty="0">
                <a:latin typeface="Arial Black" pitchFamily="34" charset="0"/>
              </a:rPr>
              <a:t> Initiative</a:t>
            </a:r>
          </a:p>
          <a:p>
            <a:pPr>
              <a:buClr>
                <a:schemeClr val="tx1"/>
              </a:buClr>
              <a:buFont typeface="Times" charset="0"/>
              <a:buChar char="•"/>
            </a:pPr>
            <a:r>
              <a:rPr lang="en-US" sz="3600" dirty="0">
                <a:latin typeface="Arial Black" pitchFamily="34" charset="0"/>
              </a:rPr>
              <a:t>Labor Pain Initiative</a:t>
            </a:r>
          </a:p>
          <a:p>
            <a:pPr>
              <a:buClr>
                <a:schemeClr val="tx1"/>
              </a:buClr>
              <a:buFont typeface="Times" charset="0"/>
              <a:buChar char="•"/>
            </a:pPr>
            <a:r>
              <a:rPr lang="en-US" sz="3600" dirty="0">
                <a:latin typeface="Arial Black" pitchFamily="34" charset="0"/>
              </a:rPr>
              <a:t>Labor Support Initiative</a:t>
            </a:r>
          </a:p>
          <a:p>
            <a:pPr>
              <a:buClr>
                <a:schemeClr val="tx1"/>
              </a:buClr>
              <a:buFont typeface="Times" charset="0"/>
              <a:buChar char="•"/>
            </a:pPr>
            <a:r>
              <a:rPr lang="en-US" sz="3600" dirty="0">
                <a:latin typeface="Arial Black" pitchFamily="34" charset="0"/>
              </a:rPr>
              <a:t>Cesarean Alert Initiative</a:t>
            </a:r>
            <a:endParaRPr lang="en-US" sz="3200" dirty="0">
              <a:latin typeface="Arial Black" pitchFamily="34" charset="0"/>
            </a:endParaRPr>
          </a:p>
          <a:p>
            <a:pPr>
              <a:buClr>
                <a:schemeClr val="tx1"/>
              </a:buClr>
              <a:buFont typeface="Times" charset="0"/>
              <a:buChar char="•"/>
            </a:pPr>
            <a:endParaRPr lang="en-US" sz="1200" dirty="0"/>
          </a:p>
        </p:txBody>
      </p:sp>
    </p:spTree>
    <p:extLst>
      <p:ext uri="{BB962C8B-B14F-4D97-AF65-F5344CB8AC3E}">
        <p14:creationId xmlns:p14="http://schemas.microsoft.com/office/powerpoint/2010/main" val="292959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normAutofit fontScale="90000"/>
          </a:bodyPr>
          <a:lstStyle/>
          <a:p>
            <a:pPr eaLnBrk="1" hangingPunct="1"/>
            <a:r>
              <a:rPr lang="en-US" dirty="0" smtClean="0">
                <a:solidFill>
                  <a:schemeClr val="tx1"/>
                </a:solidFill>
              </a:rPr>
              <a:t>Common Complications in </a:t>
            </a:r>
            <a:br>
              <a:rPr lang="en-US" dirty="0" smtClean="0">
                <a:solidFill>
                  <a:schemeClr val="tx1"/>
                </a:solidFill>
              </a:rPr>
            </a:br>
            <a:r>
              <a:rPr lang="en-US" dirty="0" smtClean="0">
                <a:solidFill>
                  <a:schemeClr val="tx1"/>
                </a:solidFill>
              </a:rPr>
              <a:t>Obstetric Anesthesia– </a:t>
            </a:r>
            <a:br>
              <a:rPr lang="en-US" dirty="0" smtClean="0">
                <a:solidFill>
                  <a:schemeClr val="tx1"/>
                </a:solidFill>
              </a:rPr>
            </a:br>
            <a:r>
              <a:rPr lang="en-US" dirty="0" smtClean="0">
                <a:solidFill>
                  <a:schemeClr val="tx1"/>
                </a:solidFill>
              </a:rPr>
              <a:t>and How to Avoid Them</a:t>
            </a:r>
          </a:p>
        </p:txBody>
      </p:sp>
      <p:sp>
        <p:nvSpPr>
          <p:cNvPr id="2" name="Date Placeholder 1"/>
          <p:cNvSpPr>
            <a:spLocks noGrp="1"/>
          </p:cNvSpPr>
          <p:nvPr>
            <p:ph type="dt" sz="half" idx="10"/>
          </p:nvPr>
        </p:nvSpPr>
        <p:spPr/>
        <p:txBody>
          <a:bodyPr/>
          <a:lstStyle/>
          <a:p>
            <a:fld id="{5E27DB8A-9240-4CAF-93C9-A67B41401D47}" type="datetime1">
              <a:rPr lang="en-US" smtClean="0">
                <a:solidFill>
                  <a:srgbClr val="E3DED1">
                    <a:shade val="50000"/>
                  </a:srgbClr>
                </a:solidFill>
              </a:rPr>
              <a:t>8/1/2018</a:t>
            </a:fld>
            <a:endParaRPr lang="en-US">
              <a:solidFill>
                <a:srgbClr val="E3DED1">
                  <a:shade val="50000"/>
                </a:srgbClr>
              </a:solidFill>
            </a:endParaRPr>
          </a:p>
        </p:txBody>
      </p:sp>
      <p:sp>
        <p:nvSpPr>
          <p:cNvPr id="3" name="Slide Number Placeholder 2"/>
          <p:cNvSpPr>
            <a:spLocks noGrp="1"/>
          </p:cNvSpPr>
          <p:nvPr>
            <p:ph type="sldNum" sz="quarter" idx="12"/>
          </p:nvPr>
        </p:nvSpPr>
        <p:spPr/>
        <p:txBody>
          <a:bodyPr/>
          <a:lstStyle/>
          <a:p>
            <a:fld id="{02315F1A-1988-463E-B166-C49A8F610AAD}" type="slidenum">
              <a:rPr lang="en-US" smtClean="0">
                <a:solidFill>
                  <a:srgbClr val="E3DED1">
                    <a:shade val="50000"/>
                  </a:srgbClr>
                </a:solidFill>
              </a:rPr>
              <a:pPr/>
              <a:t>6</a:t>
            </a:fld>
            <a:endParaRPr lang="en-US">
              <a:solidFill>
                <a:srgbClr val="E3DED1">
                  <a:shade val="50000"/>
                </a:srgbClr>
              </a:solidFill>
            </a:endParaRPr>
          </a:p>
        </p:txBody>
      </p:sp>
    </p:spTree>
    <p:extLst>
      <p:ext uri="{BB962C8B-B14F-4D97-AF65-F5344CB8AC3E}">
        <p14:creationId xmlns:p14="http://schemas.microsoft.com/office/powerpoint/2010/main" val="1105597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7772400" cy="3416320"/>
          </a:xfrm>
          <a:prstGeom prst="rect">
            <a:avLst/>
          </a:prstGeom>
        </p:spPr>
        <p:txBody>
          <a:bodyPr wrap="square">
            <a:spAutoFit/>
          </a:bodyPr>
          <a:lstStyle/>
          <a:p>
            <a:r>
              <a:rPr lang="en-US" sz="5400" dirty="0">
                <a:solidFill>
                  <a:prstClr val="black"/>
                </a:solidFill>
              </a:rPr>
              <a:t>Why do patients </a:t>
            </a:r>
            <a:r>
              <a:rPr lang="en-US" sz="5400" dirty="0" smtClean="0">
                <a:solidFill>
                  <a:prstClr val="black"/>
                </a:solidFill>
              </a:rPr>
              <a:t>Litigate ?</a:t>
            </a:r>
            <a:endParaRPr lang="en-US" sz="5400" dirty="0">
              <a:solidFill>
                <a:prstClr val="black"/>
              </a:solidFill>
            </a:endParaRPr>
          </a:p>
          <a:p>
            <a:r>
              <a:rPr lang="en-US" sz="5400" dirty="0">
                <a:solidFill>
                  <a:prstClr val="black"/>
                </a:solidFill>
              </a:rPr>
              <a:t>Compensation</a:t>
            </a:r>
          </a:p>
          <a:p>
            <a:r>
              <a:rPr lang="en-US" sz="5400" dirty="0">
                <a:solidFill>
                  <a:prstClr val="black"/>
                </a:solidFill>
              </a:rPr>
              <a:t>Compensation</a:t>
            </a:r>
          </a:p>
          <a:p>
            <a:r>
              <a:rPr lang="en-US" sz="5400" dirty="0">
                <a:solidFill>
                  <a:prstClr val="black"/>
                </a:solidFill>
              </a:rPr>
              <a:t>Compensation</a:t>
            </a:r>
          </a:p>
        </p:txBody>
      </p:sp>
      <p:sp>
        <p:nvSpPr>
          <p:cNvPr id="6" name="Date Placeholder 5"/>
          <p:cNvSpPr>
            <a:spLocks noGrp="1"/>
          </p:cNvSpPr>
          <p:nvPr>
            <p:ph type="dt" sz="half" idx="10"/>
          </p:nvPr>
        </p:nvSpPr>
        <p:spPr/>
        <p:txBody>
          <a:bodyPr/>
          <a:lstStyle/>
          <a:p>
            <a:fld id="{6EE097BA-5E97-4744-85EE-FD28C5E7B546}" type="datetime1">
              <a:rPr lang="en-US" smtClean="0">
                <a:solidFill>
                  <a:srgbClr val="303030">
                    <a:lumMod val="90000"/>
                    <a:lumOff val="10000"/>
                  </a:srgbClr>
                </a:solidFill>
              </a:rPr>
              <a:t>8/1/2018</a:t>
            </a:fld>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EAC1709-54A5-4EE5-84A0-41BE9C854509}" type="slidenum">
              <a:rPr lang="en-US" smtClean="0">
                <a:solidFill>
                  <a:prstClr val="black">
                    <a:lumMod val="85000"/>
                    <a:lumOff val="15000"/>
                  </a:prstClr>
                </a:solidFill>
              </a:rPr>
              <a:pPr/>
              <a:t>7</a:t>
            </a:fld>
            <a:endParaRPr lang="en-US">
              <a:solidFill>
                <a:prstClr val="black">
                  <a:lumMod val="85000"/>
                  <a:lumOff val="15000"/>
                </a:prstClr>
              </a:solidFill>
            </a:endParaRPr>
          </a:p>
        </p:txBody>
      </p:sp>
    </p:spTree>
    <p:extLst>
      <p:ext uri="{BB962C8B-B14F-4D97-AF65-F5344CB8AC3E}">
        <p14:creationId xmlns:p14="http://schemas.microsoft.com/office/powerpoint/2010/main" val="183969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762000" y="1219200"/>
            <a:ext cx="7543800" cy="1524000"/>
          </a:xfrm>
        </p:spPr>
        <p:txBody>
          <a:bodyPr/>
          <a:lstStyle/>
          <a:p>
            <a:r>
              <a:rPr lang="en-US" dirty="0">
                <a:solidFill>
                  <a:srgbClr val="FFC000"/>
                </a:solidFill>
              </a:rPr>
              <a:t>Patient Safety</a:t>
            </a:r>
          </a:p>
        </p:txBody>
      </p:sp>
      <p:sp>
        <p:nvSpPr>
          <p:cNvPr id="4" name="Date Placeholder 3"/>
          <p:cNvSpPr>
            <a:spLocks noGrp="1"/>
          </p:cNvSpPr>
          <p:nvPr>
            <p:ph type="dt" sz="half" idx="10"/>
          </p:nvPr>
        </p:nvSpPr>
        <p:spPr/>
        <p:txBody>
          <a:bodyPr/>
          <a:lstStyle/>
          <a:p>
            <a:fld id="{34B661F7-A05D-4C19-B06C-3B0B905052A6}" type="datetime1">
              <a:rPr lang="en-US" smtClean="0">
                <a:solidFill>
                  <a:srgbClr val="000000"/>
                </a:solidFill>
              </a:rPr>
              <a:t>8/1/2018</a:t>
            </a:fld>
            <a:endParaRPr lang="en-US">
              <a:solidFill>
                <a:srgbClr val="000000"/>
              </a:solidFill>
            </a:endParaRPr>
          </a:p>
        </p:txBody>
      </p:sp>
      <p:sp>
        <p:nvSpPr>
          <p:cNvPr id="5" name="Slide Number Placeholder 4"/>
          <p:cNvSpPr>
            <a:spLocks noGrp="1"/>
          </p:cNvSpPr>
          <p:nvPr>
            <p:ph type="sldNum" sz="quarter" idx="12"/>
          </p:nvPr>
        </p:nvSpPr>
        <p:spPr/>
        <p:txBody>
          <a:bodyPr/>
          <a:lstStyle/>
          <a:p>
            <a:fld id="{71C4028D-A0D4-4C3D-8CC6-F43B76BBD145}"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058300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0" y="1463675"/>
            <a:ext cx="8153400" cy="3321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0"/>
              </a:spcBef>
              <a:spcAft>
                <a:spcPct val="0"/>
              </a:spcAft>
            </a:pPr>
            <a:r>
              <a:rPr lang="en-US" sz="4400" b="1" dirty="0" smtClean="0">
                <a:solidFill>
                  <a:srgbClr val="FFFFFF"/>
                </a:solidFill>
              </a:rPr>
              <a:t>The Key to Success and Safety is…..</a:t>
            </a:r>
          </a:p>
          <a:p>
            <a:pPr eaLnBrk="0" fontAlgn="base" hangingPunct="0">
              <a:spcBef>
                <a:spcPct val="0"/>
              </a:spcBef>
              <a:spcAft>
                <a:spcPct val="0"/>
              </a:spcAft>
            </a:pPr>
            <a:endParaRPr lang="en-US" sz="4400" b="1" dirty="0" smtClean="0">
              <a:solidFill>
                <a:srgbClr val="FFFFFF"/>
              </a:solidFill>
            </a:endParaRPr>
          </a:p>
          <a:p>
            <a:pPr eaLnBrk="0" fontAlgn="base" hangingPunct="0">
              <a:spcBef>
                <a:spcPct val="0"/>
              </a:spcBef>
              <a:spcAft>
                <a:spcPct val="0"/>
              </a:spcAft>
            </a:pPr>
            <a:r>
              <a:rPr lang="en-US" sz="4000" b="1" dirty="0" smtClean="0">
                <a:solidFill>
                  <a:srgbClr val="FFFFFF"/>
                </a:solidFill>
              </a:rPr>
              <a:t>Preventing Errors and Problems Before They Occur</a:t>
            </a:r>
          </a:p>
        </p:txBody>
      </p:sp>
      <p:sp>
        <p:nvSpPr>
          <p:cNvPr id="4" name="Date Placeholder 3"/>
          <p:cNvSpPr>
            <a:spLocks noGrp="1"/>
          </p:cNvSpPr>
          <p:nvPr>
            <p:ph type="dt" sz="half" idx="10"/>
          </p:nvPr>
        </p:nvSpPr>
        <p:spPr/>
        <p:txBody>
          <a:bodyPr/>
          <a:lstStyle/>
          <a:p>
            <a:fld id="{5F152F80-3F52-426A-89A2-3686B8716F49}" type="datetime1">
              <a:rPr lang="en-US" smtClean="0">
                <a:solidFill>
                  <a:srgbClr val="000000"/>
                </a:solidFill>
              </a:rPr>
              <a:t>8/1/2018</a:t>
            </a:fld>
            <a:endParaRPr lang="en-US">
              <a:solidFill>
                <a:srgbClr val="000000"/>
              </a:solidFill>
            </a:endParaRPr>
          </a:p>
        </p:txBody>
      </p:sp>
      <p:sp>
        <p:nvSpPr>
          <p:cNvPr id="2" name="Slide Number Placeholder 1"/>
          <p:cNvSpPr>
            <a:spLocks noGrp="1"/>
          </p:cNvSpPr>
          <p:nvPr>
            <p:ph type="sldNum" sz="quarter" idx="12"/>
          </p:nvPr>
        </p:nvSpPr>
        <p:spPr/>
        <p:txBody>
          <a:bodyPr/>
          <a:lstStyle/>
          <a:p>
            <a:fld id="{00A46635-A051-4AED-8986-E5F3629D1F92}"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6450374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ILD" val="2"/>
  <p:tag name="EXELEMGUID" val="{B346D2F9-BB99-4664-B7DA-CEFC9B034520}"/>
  <p:tag name="EXERID" val="33"/>
  <p:tag name="SESGUID" val="{D6CEB06E-C6DC-4F20-BCBF-7626239C1D5C}"/>
  <p:tag name="OPSLIDE" val="1091305472"/>
</p:tagLst>
</file>

<file path=ppt/tags/tag2.xml><?xml version="1.0" encoding="utf-8"?>
<p:tagLst xmlns:a="http://schemas.openxmlformats.org/drawingml/2006/main" xmlns:r="http://schemas.openxmlformats.org/officeDocument/2006/relationships" xmlns:p="http://schemas.openxmlformats.org/presentationml/2006/main">
  <p:tag name="THRESHOLDVALUE" val="100"/>
  <p:tag name="ADVONTHRESH" val="1"/>
</p:tagLst>
</file>

<file path=ppt/tags/tag3.xml><?xml version="1.0" encoding="utf-8"?>
<p:tagLst xmlns:a="http://schemas.openxmlformats.org/drawingml/2006/main" xmlns:r="http://schemas.openxmlformats.org/officeDocument/2006/relationships" xmlns:p="http://schemas.openxmlformats.org/presentationml/2006/main">
  <p:tag name="CHARTLABELS" val="2"/>
  <p:tag name="CHARTSTYLE" val="1"/>
  <p:tag name="COLORCORRECTANSWER" val="0"/>
  <p:tag name="CORRECTANSWERCOLOR" val="0"/>
  <p:tag name="DATADECIMALS" val="0"/>
  <p:tag name="DATALABELPOSITION" val="0"/>
  <p:tag name="MULTISERIES" val="0"/>
  <p:tag name="PERCENTDATA" val="1"/>
</p:tagLst>
</file>

<file path=ppt/tags/tag4.xml><?xml version="1.0" encoding="utf-8"?>
<p:tagLst xmlns:a="http://schemas.openxmlformats.org/drawingml/2006/main" xmlns:r="http://schemas.openxmlformats.org/officeDocument/2006/relationships" xmlns:p="http://schemas.openxmlformats.org/presentationml/2006/main">
  <p:tag name="ALIAS" val="The safety of your specific inst"/>
</p:tagLst>
</file>

<file path=ppt/tags/tag5.xml><?xml version="1.0" encoding="utf-8"?>
<p:tagLst xmlns:a="http://schemas.openxmlformats.org/drawingml/2006/main" xmlns:r="http://schemas.openxmlformats.org/officeDocument/2006/relationships" xmlns:p="http://schemas.openxmlformats.org/presentationml/2006/main">
  <p:tag name="WEIGHTS" val="1&#10;1.0&#10;1.0&#10;1.0"/>
  <p:tag name="CORRECTANSWER" val="0&#10;0&#10;0&#10;0"/>
  <p:tag name="CHOICES" val="Yes&#10;No&#10;Currently developing&#10;Present, but minimally active"/>
  <p:tag name="ALIASES" val=" Preoccupation with failure&#10;  Reluctance to simplify interpr&#10;  Sensitivity to operations &#10;  Commitment to resilience "/>
  <p:tag name="BULLETTYPE" val="3"/>
</p:tagLst>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_rels/theme17.xml.rels><?xml version="1.0" encoding="UTF-8" standalone="yes"?>
<Relationships xmlns="http://schemas.openxmlformats.org/package/2006/relationships"><Relationship Id="rId1" Type="http://schemas.openxmlformats.org/officeDocument/2006/relationships/image" Target="../media/image8.jpeg"/></Relationships>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_rels/them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5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8.xml><?xml version="1.0" encoding="utf-8"?>
<a:theme xmlns:a="http://schemas.openxmlformats.org/drawingml/2006/main" name="6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6.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1232</Words>
  <Application>Microsoft Office PowerPoint</Application>
  <PresentationFormat>On-screen Show (4:3)</PresentationFormat>
  <Paragraphs>221</Paragraphs>
  <Slides>40</Slides>
  <Notes>5</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40</vt:i4>
      </vt:variant>
    </vt:vector>
  </HeadingPairs>
  <TitlesOfParts>
    <vt:vector size="61" baseType="lpstr">
      <vt:lpstr>Default Design</vt:lpstr>
      <vt:lpstr>4_Default Design</vt:lpstr>
      <vt:lpstr>5_Default Design</vt:lpstr>
      <vt:lpstr>Thatch</vt:lpstr>
      <vt:lpstr>NewsPrint</vt:lpstr>
      <vt:lpstr>Technic</vt:lpstr>
      <vt:lpstr>Equity</vt:lpstr>
      <vt:lpstr>1_Equity</vt:lpstr>
      <vt:lpstr>2_Equity</vt:lpstr>
      <vt:lpstr>3_Equity</vt:lpstr>
      <vt:lpstr>4_Equity</vt:lpstr>
      <vt:lpstr>5_Equity</vt:lpstr>
      <vt:lpstr>Concourse</vt:lpstr>
      <vt:lpstr>8_Office Theme</vt:lpstr>
      <vt:lpstr>2_Office Theme</vt:lpstr>
      <vt:lpstr>8_Post Modern</vt:lpstr>
      <vt:lpstr>Aspect</vt:lpstr>
      <vt:lpstr>6_Equity</vt:lpstr>
      <vt:lpstr>3_Office Theme</vt:lpstr>
      <vt:lpstr>Civic</vt:lpstr>
      <vt:lpstr>Chart</vt:lpstr>
      <vt:lpstr>PowerPoint Presentation</vt:lpstr>
      <vt:lpstr>ETHICAL &amp; legal  ISSUES IN OBSTETRICS AND GYNECOLOGY</vt:lpstr>
      <vt:lpstr>THE MEDICAL MALPRACTICE TORT SYSTEM</vt:lpstr>
      <vt:lpstr>Maternity Center Association Mission</vt:lpstr>
      <vt:lpstr>Maternity Center Association Major Program Areas</vt:lpstr>
      <vt:lpstr>Common Complications in  Obstetric Anesthesia–  and How to Avoid Them</vt:lpstr>
      <vt:lpstr>PowerPoint Presentation</vt:lpstr>
      <vt:lpstr>Patient Safety</vt:lpstr>
      <vt:lpstr>PowerPoint Presentation</vt:lpstr>
      <vt:lpstr>The most common cause of medical malpractice is medical negligence</vt:lpstr>
      <vt:lpstr>انواع قصور پزشكی كدام است؟</vt:lpstr>
      <vt:lpstr>بی مبالاتی</vt:lpstr>
      <vt:lpstr>مثال</vt:lpstr>
      <vt:lpstr>بی احتياطی</vt:lpstr>
      <vt:lpstr>برای مثال</vt:lpstr>
      <vt:lpstr>عدم مهارت</vt:lpstr>
      <vt:lpstr>مثال</vt:lpstr>
      <vt:lpstr>عدم رعايت نظامات اداری</vt:lpstr>
      <vt:lpstr>مثال</vt:lpstr>
      <vt:lpstr>The medical malpractice system is intended to improve</vt:lpstr>
      <vt:lpstr>PowerPoint Presentation</vt:lpstr>
      <vt:lpstr>EMTALA</vt:lpstr>
      <vt:lpstr>What defines the Standard of Care?</vt:lpstr>
      <vt:lpstr>PowerPoint Presentation</vt:lpstr>
      <vt:lpstr>Guidelines for Documentation </vt:lpstr>
      <vt:lpstr>The goal of informed consent</vt:lpstr>
      <vt:lpstr>6 Elements of Informed Consent</vt:lpstr>
      <vt:lpstr>PowerPoint Presentation</vt:lpstr>
      <vt:lpstr>PowerPoint Presentation</vt:lpstr>
      <vt:lpstr>PowerPoint Presentation</vt:lpstr>
      <vt:lpstr>PowerPoint Presentation</vt:lpstr>
      <vt:lpstr>anesthesiologists are responsible </vt:lpstr>
      <vt:lpstr>Unqualified Staff (Nurse) </vt:lpstr>
      <vt:lpstr>Does your department have an active risk management program in place?</vt:lpstr>
      <vt:lpstr>Response to an Adverse Event</vt:lpstr>
      <vt:lpstr>Response to an Adverse Event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OBSTETRICS AND GYNECOLOGY</dc:title>
  <dc:creator>Arash</dc:creator>
  <cp:lastModifiedBy>Arash</cp:lastModifiedBy>
  <cp:revision>72</cp:revision>
  <dcterms:created xsi:type="dcterms:W3CDTF">2016-03-06T17:26:18Z</dcterms:created>
  <dcterms:modified xsi:type="dcterms:W3CDTF">2018-08-01T13:24:03Z</dcterms:modified>
</cp:coreProperties>
</file>